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9"/>
  </p:notesMasterIdLst>
  <p:sldIdLst>
    <p:sldId id="778" r:id="rId2"/>
    <p:sldId id="730" r:id="rId3"/>
    <p:sldId id="446" r:id="rId4"/>
    <p:sldId id="504" r:id="rId5"/>
    <p:sldId id="679" r:id="rId6"/>
    <p:sldId id="734" r:id="rId7"/>
    <p:sldId id="725" r:id="rId8"/>
    <p:sldId id="740" r:id="rId9"/>
    <p:sldId id="731" r:id="rId10"/>
    <p:sldId id="735" r:id="rId11"/>
    <p:sldId id="736" r:id="rId12"/>
    <p:sldId id="738" r:id="rId13"/>
    <p:sldId id="737" r:id="rId14"/>
    <p:sldId id="739" r:id="rId15"/>
    <p:sldId id="733" r:id="rId16"/>
    <p:sldId id="682" r:id="rId17"/>
    <p:sldId id="800" r:id="rId18"/>
    <p:sldId id="727" r:id="rId19"/>
    <p:sldId id="728" r:id="rId20"/>
    <p:sldId id="804" r:id="rId21"/>
    <p:sldId id="805" r:id="rId22"/>
    <p:sldId id="721" r:id="rId23"/>
    <p:sldId id="796" r:id="rId24"/>
    <p:sldId id="744" r:id="rId25"/>
    <p:sldId id="745" r:id="rId26"/>
    <p:sldId id="746" r:id="rId27"/>
    <p:sldId id="743" r:id="rId28"/>
    <p:sldId id="747" r:id="rId29"/>
    <p:sldId id="749" r:id="rId30"/>
    <p:sldId id="799" r:id="rId31"/>
    <p:sldId id="748" r:id="rId32"/>
    <p:sldId id="751" r:id="rId33"/>
    <p:sldId id="754" r:id="rId34"/>
    <p:sldId id="755" r:id="rId35"/>
    <p:sldId id="752" r:id="rId36"/>
    <p:sldId id="753" r:id="rId37"/>
    <p:sldId id="757" r:id="rId38"/>
    <p:sldId id="758" r:id="rId39"/>
    <p:sldId id="756" r:id="rId40"/>
    <p:sldId id="759" r:id="rId41"/>
    <p:sldId id="760" r:id="rId42"/>
    <p:sldId id="762" r:id="rId43"/>
    <p:sldId id="801" r:id="rId44"/>
    <p:sldId id="802" r:id="rId45"/>
    <p:sldId id="803" r:id="rId46"/>
    <p:sldId id="764" r:id="rId47"/>
    <p:sldId id="763" r:id="rId48"/>
    <p:sldId id="794" r:id="rId49"/>
    <p:sldId id="797" r:id="rId50"/>
    <p:sldId id="767" r:id="rId51"/>
    <p:sldId id="793" r:id="rId52"/>
    <p:sldId id="779" r:id="rId53"/>
    <p:sldId id="780" r:id="rId54"/>
    <p:sldId id="781" r:id="rId55"/>
    <p:sldId id="766" r:id="rId56"/>
    <p:sldId id="813" r:id="rId57"/>
    <p:sldId id="768" r:id="rId58"/>
    <p:sldId id="806" r:id="rId59"/>
    <p:sldId id="783" r:id="rId60"/>
    <p:sldId id="782" r:id="rId61"/>
    <p:sldId id="784" r:id="rId62"/>
    <p:sldId id="771" r:id="rId63"/>
    <p:sldId id="812" r:id="rId64"/>
    <p:sldId id="807" r:id="rId65"/>
    <p:sldId id="785" r:id="rId66"/>
    <p:sldId id="786" r:id="rId67"/>
    <p:sldId id="787" r:id="rId68"/>
    <p:sldId id="772" r:id="rId69"/>
    <p:sldId id="814" r:id="rId70"/>
    <p:sldId id="808" r:id="rId71"/>
    <p:sldId id="770" r:id="rId72"/>
    <p:sldId id="790" r:id="rId73"/>
    <p:sldId id="789" r:id="rId74"/>
    <p:sldId id="791" r:id="rId75"/>
    <p:sldId id="792" r:id="rId76"/>
    <p:sldId id="774" r:id="rId77"/>
    <p:sldId id="776" r:id="rId7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FF00"/>
    <a:srgbClr val="00FF00"/>
    <a:srgbClr val="FF9900"/>
    <a:srgbClr val="FFFF99"/>
    <a:srgbClr val="FFFFCC"/>
    <a:srgbClr val="FF33CC"/>
    <a:srgbClr val="00FF99"/>
    <a:srgbClr val="FF66FF"/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170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70264-9B91-4560-B550-BCC693ACC203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B3E65A-9B6F-4BAD-9914-F348D4B3F43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/>
          <a:lstStyle/>
          <a:p>
            <a:fld id="{5BC31095-D232-4FA9-ACBB-537E7CA7DD40}" type="datetimeFigureOut">
              <a:rPr lang="pt-BR" smtClean="0"/>
              <a:pPr/>
              <a:t>19/4/2016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/>
          <a:lstStyle/>
          <a:p>
            <a:fld id="{D441C89B-4B6D-4783-8C37-F1604E60FB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/>
          <a:lstStyle/>
          <a:p>
            <a:fld id="{5BC31095-D232-4FA9-ACBB-537E7CA7DD40}" type="datetimeFigureOut">
              <a:rPr lang="pt-BR" smtClean="0"/>
              <a:pPr/>
              <a:t>19/4/2016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/>
          <a:lstStyle/>
          <a:p>
            <a:fld id="{D441C89B-4B6D-4783-8C37-F1604E60FB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/>
          <a:lstStyle/>
          <a:p>
            <a:fld id="{5BC31095-D232-4FA9-ACBB-537E7CA7DD40}" type="datetimeFigureOut">
              <a:rPr lang="pt-BR" smtClean="0"/>
              <a:pPr/>
              <a:t>19/4/2016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/>
          <a:lstStyle/>
          <a:p>
            <a:fld id="{D441C89B-4B6D-4783-8C37-F1604E60FB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/>
            </a:lvl1pPr>
            <a:lvl2pPr>
              <a:spcBef>
                <a:spcPts val="600"/>
              </a:spcBef>
              <a:spcAft>
                <a:spcPts val="0"/>
              </a:spcAft>
              <a:defRPr b="1"/>
            </a:lvl2pPr>
            <a:lvl3pPr>
              <a:spcBef>
                <a:spcPts val="0"/>
              </a:spcBef>
              <a:spcAft>
                <a:spcPts val="0"/>
              </a:spcAft>
              <a:defRPr b="1"/>
            </a:lvl3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/>
          <a:lstStyle/>
          <a:p>
            <a:fld id="{5BC31095-D232-4FA9-ACBB-537E7CA7DD40}" type="datetimeFigureOut">
              <a:rPr lang="pt-BR" smtClean="0"/>
              <a:pPr/>
              <a:t>19/4/2016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/>
          <a:lstStyle/>
          <a:p>
            <a:fld id="{D441C89B-4B6D-4783-8C37-F1604E60FB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/>
          <a:lstStyle/>
          <a:p>
            <a:fld id="{5BC31095-D232-4FA9-ACBB-537E7CA7DD40}" type="datetimeFigureOut">
              <a:rPr lang="pt-BR" smtClean="0"/>
              <a:pPr/>
              <a:t>19/4/2016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/>
          <a:lstStyle/>
          <a:p>
            <a:fld id="{D441C89B-4B6D-4783-8C37-F1604E60FB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/>
          <a:lstStyle/>
          <a:p>
            <a:fld id="{5BC31095-D232-4FA9-ACBB-537E7CA7DD40}" type="datetimeFigureOut">
              <a:rPr lang="pt-BR" smtClean="0"/>
              <a:pPr/>
              <a:t>19/4/2016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/>
          <a:lstStyle/>
          <a:p>
            <a:fld id="{D441C89B-4B6D-4783-8C37-F1604E60FB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/>
          <a:lstStyle/>
          <a:p>
            <a:fld id="{5BC31095-D232-4FA9-ACBB-537E7CA7DD40}" type="datetimeFigureOut">
              <a:rPr lang="pt-BR" smtClean="0"/>
              <a:pPr/>
              <a:t>19/4/2016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/>
          <a:lstStyle/>
          <a:p>
            <a:fld id="{D441C89B-4B6D-4783-8C37-F1604E60FB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/>
          <a:lstStyle/>
          <a:p>
            <a:fld id="{5BC31095-D232-4FA9-ACBB-537E7CA7DD40}" type="datetimeFigureOut">
              <a:rPr lang="pt-BR" smtClean="0"/>
              <a:pPr/>
              <a:t>19/4/2016</a:t>
            </a:fld>
            <a:endParaRPr lang="pt-BR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1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/>
          <a:lstStyle/>
          <a:p>
            <a:fld id="{D441C89B-4B6D-4783-8C37-F1604E60FBC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2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/>
          <a:lstStyle/>
          <a:p>
            <a:fld id="{5BC31095-D232-4FA9-ACBB-537E7CA7DD40}" type="datetimeFigureOut">
              <a:rPr lang="pt-BR" smtClean="0"/>
              <a:pPr/>
              <a:t>19/4/2016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/>
          <a:lstStyle/>
          <a:p>
            <a:fld id="{D441C89B-4B6D-4783-8C37-F1604E60FB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/>
          <a:lstStyle/>
          <a:p>
            <a:fld id="{5BC31095-D232-4FA9-ACBB-537E7CA7DD40}" type="datetimeFigureOut">
              <a:rPr lang="pt-BR" smtClean="0"/>
              <a:pPr/>
              <a:t>19/4/2016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  <a:prstGeom prst="rect">
            <a:avLst/>
          </a:prstGeom>
        </p:spPr>
        <p:txBody>
          <a:bodyPr/>
          <a:lstStyle/>
          <a:p>
            <a:fld id="{D441C89B-4B6D-4783-8C37-F1604E60FB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/>
          <a:lstStyle/>
          <a:p>
            <a:fld id="{5BC31095-D232-4FA9-ACBB-537E7CA7DD40}" type="datetimeFigureOut">
              <a:rPr lang="pt-BR" smtClean="0"/>
              <a:pPr/>
              <a:t>19/4/2016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/>
          <a:lstStyle/>
          <a:p>
            <a:fld id="{D441C89B-4B6D-4783-8C37-F1604E60FB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</a:gsLst>
            <a:lin ang="5400000" scaled="0"/>
          </a:gradFill>
        </p:spPr>
        <p:txBody>
          <a:bodyPr vert="horz" lIns="45720" rIns="45720" anchor="ctr">
            <a:normAutofit/>
          </a:bodyPr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-32" y="1500174"/>
            <a:ext cx="9144032" cy="535782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dirty="0" smtClean="0"/>
              <a:t>Clique para editar os estilos do texto mestre</a:t>
            </a:r>
          </a:p>
          <a:p>
            <a:pPr lvl="1" eaLnBrk="1" latinLnBrk="0" hangingPunct="1"/>
            <a:r>
              <a:rPr kumimoji="0" lang="pt-BR" dirty="0" smtClean="0"/>
              <a:t>Segundo nível</a:t>
            </a:r>
          </a:p>
          <a:p>
            <a:pPr lvl="2" eaLnBrk="1" latinLnBrk="0" hangingPunct="1"/>
            <a:r>
              <a:rPr kumimoji="0" lang="pt-BR" dirty="0" smtClean="0"/>
              <a:t>Terceiro nível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b="1" kern="1200" spc="3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420624" indent="-384048" algn="just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just" rtl="0" eaLnBrk="1" latinLnBrk="0" hangingPunct="1">
        <a:spcBef>
          <a:spcPts val="1800"/>
        </a:spcBef>
        <a:spcAft>
          <a:spcPts val="1200"/>
        </a:spcAft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just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85000"/>
        <a:buFont typeface="Arial"/>
        <a:buNone/>
        <a:defRPr kumimoji="0" sz="2400" kern="1200">
          <a:solidFill>
            <a:srgbClr val="FFFF00"/>
          </a:solidFill>
          <a:latin typeface="Calibri" pitchFamily="34" charset="0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29064" y="2071678"/>
            <a:ext cx="6786142" cy="3214710"/>
          </a:xfrm>
          <a:noFill/>
        </p:spPr>
        <p:txBody>
          <a:bodyPr>
            <a:normAutofit/>
          </a:bodyPr>
          <a:lstStyle/>
          <a:p>
            <a:r>
              <a:rPr lang="pt-BR" sz="9600" dirty="0" smtClean="0"/>
              <a:t>SALTÉRIO</a:t>
            </a:r>
            <a:br>
              <a:rPr lang="pt-BR" sz="9600" dirty="0" smtClean="0"/>
            </a:br>
            <a:r>
              <a:rPr lang="pt-BR" sz="4800" dirty="0" smtClean="0"/>
              <a:t>INTRODUÇÃO </a:t>
            </a:r>
            <a:br>
              <a:rPr lang="pt-BR" sz="4800" dirty="0" smtClean="0"/>
            </a:br>
            <a:r>
              <a:rPr lang="pt-BR" sz="4800" dirty="0" smtClean="0"/>
              <a:t>1º livro</a:t>
            </a:r>
            <a:endParaRPr lang="pt-BR" sz="7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857488" y="1571612"/>
            <a:ext cx="4321955" cy="571504"/>
          </a:xfrm>
        </p:spPr>
        <p:txBody>
          <a:bodyPr>
            <a:noAutofit/>
          </a:bodyPr>
          <a:lstStyle/>
          <a:p>
            <a:r>
              <a:rPr lang="pt-BR" sz="2400" b="1" dirty="0" smtClean="0">
                <a:solidFill>
                  <a:srgbClr val="00FFFF"/>
                </a:solidFill>
              </a:rPr>
              <a:t>2º ENCONTRO</a:t>
            </a:r>
            <a:endParaRPr lang="pt-BR" sz="2400" b="1" dirty="0">
              <a:solidFill>
                <a:srgbClr val="00FFFF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Frei Diones Rafael Paganotto, oad</a:t>
            </a:r>
            <a:endParaRPr lang="pt-BR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5241209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2400" b="1" cap="none" spc="0" dirty="0" smtClean="0">
                <a:ln w="11430"/>
                <a:solidFill>
                  <a:srgbClr val="00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Semana Teológica: A sabedoria bíblica</a:t>
            </a:r>
          </a:p>
          <a:p>
            <a:r>
              <a:rPr lang="pt-BR" sz="2400" b="1" dirty="0" smtClean="0">
                <a:ln w="11430"/>
                <a:solidFill>
                  <a:srgbClr val="00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Paróquia Papa João XXIII – </a:t>
            </a:r>
            <a:r>
              <a:rPr lang="pt-BR" sz="2400" b="1" dirty="0" err="1" smtClean="0">
                <a:ln w="11430"/>
                <a:solidFill>
                  <a:srgbClr val="00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Colíder</a:t>
            </a:r>
            <a:r>
              <a:rPr lang="pt-BR" sz="2400" b="1" dirty="0" smtClean="0">
                <a:ln w="11430"/>
                <a:solidFill>
                  <a:srgbClr val="00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(MT)</a:t>
            </a:r>
            <a:endParaRPr lang="pt-BR" sz="2400" b="1" cap="none" spc="0" dirty="0">
              <a:ln w="11430"/>
              <a:solidFill>
                <a:srgbClr val="00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-32" y="619764"/>
            <a:ext cx="9144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2800" b="1" cap="none" spc="0" dirty="0" smtClean="0">
                <a:ln w="11430"/>
                <a:solidFill>
                  <a:schemeClr val="tx1">
                    <a:lumMod val="9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www.freidiones.wix.com/semanasb</a:t>
            </a:r>
            <a:r>
              <a:rPr lang="pt-BR" sz="2800" b="1" cap="none" spc="0" dirty="0" err="1" smtClean="0">
                <a:ln w="11430"/>
                <a:solidFill>
                  <a:schemeClr val="tx1">
                    <a:lumMod val="9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íblicas</a:t>
            </a:r>
            <a:r>
              <a:rPr lang="pt-BR" sz="2800" b="1" cap="none" spc="0" dirty="0" smtClean="0">
                <a:ln w="11430"/>
                <a:solidFill>
                  <a:schemeClr val="tx1">
                    <a:lumMod val="9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pt-BR" sz="2800" b="1" cap="none" spc="0" dirty="0">
              <a:ln w="11430"/>
              <a:solidFill>
                <a:schemeClr val="tx1">
                  <a:lumMod val="9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b) O QUE É UM “SALMO”</a:t>
            </a:r>
          </a:p>
          <a:p>
            <a:r>
              <a:rPr lang="pt-BR" dirty="0" smtClean="0">
                <a:solidFill>
                  <a:srgbClr val="00FFFF"/>
                </a:solidFill>
              </a:rPr>
              <a:t>Salmo</a:t>
            </a:r>
            <a:r>
              <a:rPr lang="en-US" dirty="0" smtClean="0">
                <a:solidFill>
                  <a:srgbClr val="00FFFF"/>
                </a:solidFill>
              </a:rPr>
              <a:t> </a:t>
            </a:r>
            <a:r>
              <a:rPr lang="en-US" dirty="0" smtClean="0">
                <a:solidFill>
                  <a:srgbClr val="00FFFF"/>
                </a:solidFill>
                <a:sym typeface="Wingdings" pitchFamily="2" charset="2"/>
              </a:rPr>
              <a:t>= </a:t>
            </a:r>
            <a:r>
              <a:rPr lang="pt-BR" dirty="0" smtClean="0">
                <a:solidFill>
                  <a:srgbClr val="FFFF00"/>
                </a:solidFill>
              </a:rPr>
              <a:t>Oração + Sabedoria</a:t>
            </a:r>
            <a:endParaRPr lang="pt-BR" dirty="0" smtClean="0">
              <a:solidFill>
                <a:srgbClr val="00FFFF"/>
              </a:solidFill>
            </a:endParaRPr>
          </a:p>
          <a:p>
            <a:pPr lvl="1"/>
            <a:r>
              <a:rPr lang="pt-BR" dirty="0" smtClean="0"/>
              <a:t>O homem bíblico sempre procurou a intimidade, o diálogo com Deus através da oração.</a:t>
            </a:r>
          </a:p>
          <a:p>
            <a:pPr lvl="1"/>
            <a:r>
              <a:rPr lang="pt-BR" dirty="0" smtClean="0"/>
              <a:t>Podemos reconhecer que os </a:t>
            </a:r>
            <a:r>
              <a:rPr lang="pt-BR" u="sng" dirty="0" smtClean="0">
                <a:solidFill>
                  <a:srgbClr val="FF0000"/>
                </a:solidFill>
              </a:rPr>
              <a:t>textos de oração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smtClean="0"/>
              <a:t>no Antigo Testamento evoluíram.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Esta evolução pode ser vista em </a:t>
            </a:r>
            <a:r>
              <a:rPr lang="pt-BR" dirty="0" smtClean="0">
                <a:solidFill>
                  <a:srgbClr val="FF0000"/>
                </a:solidFill>
              </a:rPr>
              <a:t>três fases</a:t>
            </a:r>
            <a:r>
              <a:rPr lang="pt-BR" dirty="0" smtClean="0"/>
              <a:t>...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b) O QUE É UM “SALMO”</a:t>
            </a:r>
          </a:p>
          <a:p>
            <a:r>
              <a:rPr lang="pt-BR" dirty="0" smtClean="0">
                <a:solidFill>
                  <a:srgbClr val="00FFFF"/>
                </a:solidFill>
              </a:rPr>
              <a:t>Salmo</a:t>
            </a:r>
            <a:r>
              <a:rPr lang="en-US" dirty="0" smtClean="0">
                <a:solidFill>
                  <a:srgbClr val="00FFFF"/>
                </a:solidFill>
              </a:rPr>
              <a:t> </a:t>
            </a:r>
            <a:r>
              <a:rPr lang="en-US" dirty="0" smtClean="0">
                <a:solidFill>
                  <a:srgbClr val="00FFFF"/>
                </a:solidFill>
                <a:sym typeface="Wingdings" pitchFamily="2" charset="2"/>
              </a:rPr>
              <a:t>= </a:t>
            </a:r>
            <a:r>
              <a:rPr lang="pt-BR" dirty="0" smtClean="0">
                <a:solidFill>
                  <a:srgbClr val="FFFF00"/>
                </a:solidFill>
              </a:rPr>
              <a:t>Oração + Sabedoria</a:t>
            </a:r>
            <a:endParaRPr lang="pt-BR" dirty="0" smtClean="0">
              <a:solidFill>
                <a:srgbClr val="00FFFF"/>
              </a:solidFill>
            </a:endParaRPr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1ª FASE</a:t>
            </a:r>
            <a:r>
              <a:rPr lang="pt-BR" dirty="0" smtClean="0"/>
              <a:t>: breves orações.</a:t>
            </a:r>
          </a:p>
          <a:p>
            <a:pPr lvl="1"/>
            <a:r>
              <a:rPr lang="pt-BR" dirty="0" smtClean="0"/>
              <a:t>Trazem situações do dia-a-dia das pessoas.</a:t>
            </a:r>
          </a:p>
          <a:p>
            <a:pPr lvl="2"/>
            <a:r>
              <a:rPr lang="pt-BR" dirty="0" smtClean="0"/>
              <a:t>(Ex 18,10) Então </a:t>
            </a:r>
            <a:r>
              <a:rPr lang="pt-BR" dirty="0" err="1" smtClean="0"/>
              <a:t>Jetro</a:t>
            </a:r>
            <a:r>
              <a:rPr lang="pt-BR" dirty="0" smtClean="0"/>
              <a:t> disse: Bendito seja </a:t>
            </a:r>
            <a:r>
              <a:rPr lang="pt-BR" dirty="0" err="1" smtClean="0"/>
              <a:t>Iahweh</a:t>
            </a:r>
            <a:r>
              <a:rPr lang="pt-BR" dirty="0" smtClean="0"/>
              <a:t> que vos libertou da mão dos egípcios e da mão de Faraó, e libertou o povo da submissão aos egípcios.</a:t>
            </a:r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PEDIDO...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b) O QUE É UM “SALMO”</a:t>
            </a:r>
          </a:p>
          <a:p>
            <a:r>
              <a:rPr lang="pt-BR" dirty="0" smtClean="0">
                <a:solidFill>
                  <a:srgbClr val="00FFFF"/>
                </a:solidFill>
              </a:rPr>
              <a:t>Salmo</a:t>
            </a:r>
            <a:r>
              <a:rPr lang="en-US" dirty="0" smtClean="0">
                <a:solidFill>
                  <a:srgbClr val="00FFFF"/>
                </a:solidFill>
              </a:rPr>
              <a:t> </a:t>
            </a:r>
            <a:r>
              <a:rPr lang="en-US" dirty="0" smtClean="0">
                <a:solidFill>
                  <a:srgbClr val="00FFFF"/>
                </a:solidFill>
                <a:sym typeface="Wingdings" pitchFamily="2" charset="2"/>
              </a:rPr>
              <a:t>= </a:t>
            </a:r>
            <a:r>
              <a:rPr lang="pt-BR" dirty="0" smtClean="0">
                <a:solidFill>
                  <a:srgbClr val="FFFF00"/>
                </a:solidFill>
              </a:rPr>
              <a:t>Oração + Sabedoria</a:t>
            </a:r>
            <a:endParaRPr lang="pt-BR" dirty="0" smtClean="0">
              <a:solidFill>
                <a:srgbClr val="00FFFF"/>
              </a:solidFill>
            </a:endParaRPr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2ª FASE</a:t>
            </a:r>
            <a:r>
              <a:rPr lang="pt-BR" dirty="0" smtClean="0"/>
              <a:t>: orações dos Salmos – poesia.</a:t>
            </a:r>
          </a:p>
          <a:p>
            <a:pPr lvl="1"/>
            <a:r>
              <a:rPr lang="pt-BR" dirty="0" smtClean="0"/>
              <a:t>Não é a situação concreta de um homem somente.</a:t>
            </a:r>
          </a:p>
          <a:p>
            <a:pPr lvl="1"/>
            <a:r>
              <a:rPr lang="pt-BR" dirty="0" smtClean="0"/>
              <a:t>Trazem a meditação, os sentimentos, o louvor.</a:t>
            </a:r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5,2-4) </a:t>
            </a:r>
            <a:r>
              <a:rPr lang="pt-BR" dirty="0" err="1" smtClean="0"/>
              <a:t>Iahweh</a:t>
            </a:r>
            <a:r>
              <a:rPr lang="pt-BR" dirty="0" smtClean="0"/>
              <a:t>, dá ouvido às minhas palavras, considera o meu gemido. Ouve atento meu grito por socorro, meu Rei e meu Deus! É a ti que eu suplico, </a:t>
            </a:r>
            <a:r>
              <a:rPr lang="pt-BR" dirty="0" err="1" smtClean="0"/>
              <a:t>Iahweh</a:t>
            </a:r>
            <a:r>
              <a:rPr lang="pt-BR" dirty="0" smtClean="0"/>
              <a:t>! De manhã ouves minha voz; de manhã eu te apresento minha causa e fico esperando...</a:t>
            </a:r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LAMENTAÇÃO </a:t>
            </a:r>
            <a:r>
              <a:rPr lang="pt-BR" dirty="0" smtClean="0">
                <a:solidFill>
                  <a:srgbClr val="FF0000"/>
                </a:solidFill>
                <a:sym typeface="Wingdings" pitchFamily="2" charset="2"/>
              </a:rPr>
              <a:t> LOUVOR...</a:t>
            </a:r>
            <a:endParaRPr lang="pt-BR" dirty="0" smtClean="0">
              <a:solidFill>
                <a:srgbClr val="FF0000"/>
              </a:solidFill>
            </a:endParaRPr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b) O QUE É UM “SALMO”</a:t>
            </a:r>
          </a:p>
          <a:p>
            <a:r>
              <a:rPr lang="pt-BR" dirty="0" smtClean="0">
                <a:solidFill>
                  <a:srgbClr val="00FFFF"/>
                </a:solidFill>
              </a:rPr>
              <a:t>Salmo</a:t>
            </a:r>
            <a:r>
              <a:rPr lang="en-US" dirty="0" smtClean="0">
                <a:solidFill>
                  <a:srgbClr val="00FFFF"/>
                </a:solidFill>
              </a:rPr>
              <a:t> </a:t>
            </a:r>
            <a:r>
              <a:rPr lang="en-US" dirty="0" smtClean="0">
                <a:solidFill>
                  <a:srgbClr val="00FFFF"/>
                </a:solidFill>
                <a:sym typeface="Wingdings" pitchFamily="2" charset="2"/>
              </a:rPr>
              <a:t>= </a:t>
            </a:r>
            <a:r>
              <a:rPr lang="pt-BR" dirty="0" smtClean="0">
                <a:solidFill>
                  <a:srgbClr val="FFFF00"/>
                </a:solidFill>
              </a:rPr>
              <a:t>Oração + Sabedoria</a:t>
            </a:r>
            <a:endParaRPr lang="pt-BR" dirty="0" smtClean="0">
              <a:solidFill>
                <a:srgbClr val="00FFFF"/>
              </a:solidFill>
            </a:endParaRPr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3ª FASE</a:t>
            </a:r>
            <a:r>
              <a:rPr lang="pt-BR" dirty="0" smtClean="0"/>
              <a:t>: longas orações – prosa.</a:t>
            </a:r>
          </a:p>
          <a:p>
            <a:pPr lvl="1"/>
            <a:r>
              <a:rPr lang="pt-BR" dirty="0" smtClean="0"/>
              <a:t>É a representação, a narração, o agradecimento.</a:t>
            </a:r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Ne</a:t>
            </a:r>
            <a:r>
              <a:rPr lang="pt-BR" dirty="0" smtClean="0"/>
              <a:t> 9,5-6) No vigésimo quarto dia desse mês, os filhos de Israel... disseram: Bendito sejas tu, </a:t>
            </a:r>
            <a:r>
              <a:rPr lang="pt-BR" dirty="0" err="1" smtClean="0"/>
              <a:t>Iahweh</a:t>
            </a:r>
            <a:r>
              <a:rPr lang="pt-BR" dirty="0" smtClean="0"/>
              <a:t>, nosso Deus, de eternidade em eternidade! E que se bendiga teu Nome glorioso que excede toda bênção e louvor!  És tu, </a:t>
            </a:r>
            <a:r>
              <a:rPr lang="pt-BR" dirty="0" err="1" smtClean="0"/>
              <a:t>Iahweh</a:t>
            </a:r>
            <a:r>
              <a:rPr lang="pt-BR" dirty="0" smtClean="0"/>
              <a:t>, que és o único! Fizeste os céus, os céus dos céus e todo o seu exército, a terra e tudo o que ela contém, os mares e tudo o que eles encerram. A tudo isso és tu que dás vida, e o exército dos céus diante de ti se prostra...</a:t>
            </a:r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AGRADECIMENTO...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de seta reta 2"/>
          <p:cNvCxnSpPr/>
          <p:nvPr/>
        </p:nvCxnSpPr>
        <p:spPr>
          <a:xfrm>
            <a:off x="500034" y="928670"/>
            <a:ext cx="7929618" cy="1588"/>
          </a:xfrm>
          <a:prstGeom prst="straightConnector1">
            <a:avLst/>
          </a:prstGeom>
          <a:ln w="1016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lipse 3"/>
          <p:cNvSpPr/>
          <p:nvPr/>
        </p:nvSpPr>
        <p:spPr>
          <a:xfrm>
            <a:off x="500034" y="642918"/>
            <a:ext cx="571504" cy="571504"/>
          </a:xfrm>
          <a:prstGeom prst="ellipse">
            <a:avLst/>
          </a:prstGeom>
          <a:solidFill>
            <a:srgbClr val="FF0000">
              <a:alpha val="50000"/>
            </a:srgb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285720" y="1669309"/>
            <a:ext cx="3281668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Situação histórica</a:t>
            </a:r>
          </a:p>
          <a:p>
            <a:r>
              <a:rPr lang="pt-B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 uma pessoa</a:t>
            </a:r>
          </a:p>
          <a:p>
            <a:r>
              <a:rPr lang="pt-BR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PEDIDO</a:t>
            </a:r>
            <a:endParaRPr lang="pt-BR" sz="28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Elipse 5"/>
          <p:cNvSpPr/>
          <p:nvPr/>
        </p:nvSpPr>
        <p:spPr>
          <a:xfrm>
            <a:off x="2643174" y="642918"/>
            <a:ext cx="571504" cy="571504"/>
          </a:xfrm>
          <a:prstGeom prst="ellipse">
            <a:avLst/>
          </a:prstGeom>
          <a:solidFill>
            <a:srgbClr val="00FFFF">
              <a:alpha val="50000"/>
            </a:srgb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2665145" y="2901261"/>
            <a:ext cx="4800288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28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Salmos</a:t>
            </a:r>
            <a:r>
              <a:rPr lang="pt-B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– poesia</a:t>
            </a:r>
          </a:p>
          <a:p>
            <a:r>
              <a:rPr lang="pt-B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unida à sabedoria</a:t>
            </a:r>
          </a:p>
          <a:p>
            <a:r>
              <a:rPr lang="pt-BR" sz="2800" b="1" dirty="0" smtClean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LAMENTAÇÃO </a:t>
            </a:r>
            <a:r>
              <a:rPr lang="pt-BR" sz="2800" b="1" dirty="0" smtClean="0">
                <a:ln w="11430"/>
                <a:solidFill>
                  <a:srgbClr val="00FF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sym typeface="Wingdings" pitchFamily="2" charset="2"/>
              </a:rPr>
              <a:t> LOUVOR</a:t>
            </a:r>
            <a:endParaRPr lang="pt-BR" sz="2800" b="1" dirty="0">
              <a:ln w="11430"/>
              <a:solidFill>
                <a:srgbClr val="00FF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Elipse 7"/>
          <p:cNvSpPr/>
          <p:nvPr/>
        </p:nvSpPr>
        <p:spPr>
          <a:xfrm>
            <a:off x="4786314" y="642918"/>
            <a:ext cx="571504" cy="571504"/>
          </a:xfrm>
          <a:prstGeom prst="ellipse">
            <a:avLst/>
          </a:prstGeom>
          <a:solidFill>
            <a:srgbClr val="00FF00">
              <a:alpha val="50000"/>
            </a:srgb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00FF00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4782011" y="4613514"/>
            <a:ext cx="3701654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B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 reconhecimento e</a:t>
            </a:r>
          </a:p>
          <a:p>
            <a:r>
              <a:rPr lang="pt-B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 narração do povo</a:t>
            </a:r>
          </a:p>
          <a:p>
            <a:r>
              <a:rPr lang="pt-BR" sz="2800" b="1" dirty="0" smtClean="0">
                <a:ln w="11430"/>
                <a:solidFill>
                  <a:srgbClr val="00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AGRADECIMENTO</a:t>
            </a:r>
            <a:endParaRPr lang="pt-BR" sz="2800" b="1" dirty="0">
              <a:ln w="11430"/>
              <a:solidFill>
                <a:srgbClr val="00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c) ORGANIZAÇÃO DO SALTÉRIO</a:t>
            </a:r>
          </a:p>
          <a:p>
            <a:r>
              <a:rPr lang="pt-BR" dirty="0" smtClean="0"/>
              <a:t>Saltério é um livro organizado (</a:t>
            </a:r>
            <a:r>
              <a:rPr lang="pt-BR" strike="sngStrike" dirty="0" smtClean="0"/>
              <a:t>antologia</a:t>
            </a:r>
            <a:r>
              <a:rPr lang="pt-BR" dirty="0" smtClean="0"/>
              <a:t>).</a:t>
            </a:r>
          </a:p>
          <a:p>
            <a:r>
              <a:rPr lang="pt-BR" dirty="0" smtClean="0"/>
              <a:t>A organização do Saltério procura “copiar” o Pentateuco.</a:t>
            </a:r>
          </a:p>
          <a:p>
            <a:endParaRPr lang="pt-BR" dirty="0" smtClean="0"/>
          </a:p>
          <a:p>
            <a:r>
              <a:rPr lang="pt-BR" dirty="0" smtClean="0"/>
              <a:t>O Saltério está organizado em 5 Livros.</a:t>
            </a:r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Cada Livro tem um tema geral diferente.</a:t>
            </a:r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Cada livro termina com “amém” ou algo similar.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c) ORGANIZAÇÃO DO SALTÉRIO</a:t>
            </a:r>
          </a:p>
          <a:p>
            <a:r>
              <a:rPr lang="pt-BR" dirty="0" smtClean="0"/>
              <a:t>1º livro</a:t>
            </a:r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40,13-14) Quanto a mim, tu me manténs íntegro e me estabeleces em tua presença, para sempre. </a:t>
            </a:r>
            <a:r>
              <a:rPr lang="pt-BR" dirty="0" smtClean="0">
                <a:solidFill>
                  <a:srgbClr val="00FF00"/>
                </a:solidFill>
              </a:rPr>
              <a:t>Bendito seja </a:t>
            </a:r>
            <a:r>
              <a:rPr lang="pt-BR" dirty="0" err="1" smtClean="0">
                <a:solidFill>
                  <a:srgbClr val="00FF00"/>
                </a:solidFill>
              </a:rPr>
              <a:t>Iahweh</a:t>
            </a:r>
            <a:r>
              <a:rPr lang="pt-BR" dirty="0" smtClean="0"/>
              <a:t>, o Deus de Israel, </a:t>
            </a:r>
            <a:r>
              <a:rPr lang="pt-BR" dirty="0" smtClean="0">
                <a:solidFill>
                  <a:srgbClr val="00FF00"/>
                </a:solidFill>
              </a:rPr>
              <a:t>desde agora e para sempre</a:t>
            </a:r>
            <a:r>
              <a:rPr lang="pt-BR" dirty="0" smtClean="0"/>
              <a:t>! </a:t>
            </a:r>
            <a:r>
              <a:rPr lang="pt-BR" dirty="0" smtClean="0">
                <a:solidFill>
                  <a:srgbClr val="00FFFF"/>
                </a:solidFill>
              </a:rPr>
              <a:t>Amém! Amém!</a:t>
            </a:r>
          </a:p>
          <a:p>
            <a:pPr lvl="2"/>
            <a:endParaRPr lang="pt-BR" dirty="0" smtClean="0"/>
          </a:p>
          <a:p>
            <a:r>
              <a:rPr lang="pt-BR" dirty="0" smtClean="0"/>
              <a:t>2º livro</a:t>
            </a:r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71,19-20) </a:t>
            </a:r>
            <a:r>
              <a:rPr lang="pt-BR" dirty="0" smtClean="0">
                <a:solidFill>
                  <a:srgbClr val="00FF00"/>
                </a:solidFill>
              </a:rPr>
              <a:t>Para sempre seja bendito o seu nome glorioso</a:t>
            </a:r>
            <a:r>
              <a:rPr lang="pt-BR" dirty="0" smtClean="0"/>
              <a:t>! </a:t>
            </a:r>
          </a:p>
          <a:p>
            <a:pPr lvl="2"/>
            <a:r>
              <a:rPr lang="pt-BR" dirty="0" smtClean="0"/>
              <a:t>Que toda a terra se encha com sua glória! </a:t>
            </a:r>
            <a:r>
              <a:rPr lang="pt-BR" dirty="0" smtClean="0">
                <a:solidFill>
                  <a:srgbClr val="00FFFF"/>
                </a:solidFill>
              </a:rPr>
              <a:t>Amém! Amém! </a:t>
            </a:r>
          </a:p>
          <a:p>
            <a:pPr lvl="2"/>
            <a:r>
              <a:rPr lang="pt-BR" u="wavy" dirty="0" smtClean="0">
                <a:solidFill>
                  <a:srgbClr val="FF0000"/>
                </a:solidFill>
              </a:rPr>
              <a:t>Fim das orações de Davi, filho de Jessé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c) ORGANIZAÇÃO DO SALTÉRIO</a:t>
            </a:r>
          </a:p>
          <a:p>
            <a:r>
              <a:rPr lang="pt-BR" dirty="0" smtClean="0"/>
              <a:t>3º Livro:</a:t>
            </a:r>
          </a:p>
          <a:p>
            <a:pPr lvl="2"/>
            <a:r>
              <a:rPr lang="pt-BR" spc="-50" dirty="0" smtClean="0"/>
              <a:t>(</a:t>
            </a:r>
            <a:r>
              <a:rPr lang="pt-BR" spc="-50" dirty="0" err="1" smtClean="0"/>
              <a:t>Sl</a:t>
            </a:r>
            <a:r>
              <a:rPr lang="pt-BR" spc="-50" dirty="0" smtClean="0"/>
              <a:t> 88,52-53) </a:t>
            </a:r>
            <a:r>
              <a:rPr lang="pt-BR" spc="-50" dirty="0" err="1" smtClean="0"/>
              <a:t>Iahweh</a:t>
            </a:r>
            <a:r>
              <a:rPr lang="pt-BR" spc="-50" dirty="0" smtClean="0"/>
              <a:t>, teus inimigos ultrajaram, ultrajaram as pegadas do teu ungido! </a:t>
            </a:r>
            <a:r>
              <a:rPr lang="pt-BR" spc="-50" dirty="0" smtClean="0">
                <a:solidFill>
                  <a:srgbClr val="00FF00"/>
                </a:solidFill>
              </a:rPr>
              <a:t>Bendito seja </a:t>
            </a:r>
            <a:r>
              <a:rPr lang="pt-BR" spc="-50" dirty="0" err="1" smtClean="0">
                <a:solidFill>
                  <a:srgbClr val="00FF00"/>
                </a:solidFill>
              </a:rPr>
              <a:t>Iahweh</a:t>
            </a:r>
            <a:r>
              <a:rPr lang="pt-BR" spc="-50" dirty="0" smtClean="0">
                <a:solidFill>
                  <a:srgbClr val="00FF00"/>
                </a:solidFill>
              </a:rPr>
              <a:t> para sempre</a:t>
            </a:r>
            <a:r>
              <a:rPr lang="pt-BR" spc="-50" dirty="0" smtClean="0"/>
              <a:t>!</a:t>
            </a:r>
            <a:r>
              <a:rPr lang="pt-BR" spc="-50" dirty="0" smtClean="0">
                <a:solidFill>
                  <a:srgbClr val="00FF00"/>
                </a:solidFill>
              </a:rPr>
              <a:t> </a:t>
            </a:r>
            <a:r>
              <a:rPr lang="pt-BR" spc="-50" dirty="0" smtClean="0">
                <a:solidFill>
                  <a:srgbClr val="00FFFF"/>
                </a:solidFill>
              </a:rPr>
              <a:t>Amém! Amém!</a:t>
            </a:r>
            <a:r>
              <a:rPr lang="pt-BR" spc="-50" dirty="0" smtClean="0"/>
              <a:t> </a:t>
            </a:r>
          </a:p>
          <a:p>
            <a:pPr lvl="2"/>
            <a:endParaRPr lang="pt-BR" dirty="0" smtClean="0"/>
          </a:p>
          <a:p>
            <a:r>
              <a:rPr lang="pt-BR" dirty="0" smtClean="0"/>
              <a:t>4º Livro:</a:t>
            </a:r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105,48) </a:t>
            </a:r>
            <a:r>
              <a:rPr lang="pt-BR" dirty="0" smtClean="0">
                <a:solidFill>
                  <a:srgbClr val="00FF00"/>
                </a:solidFill>
              </a:rPr>
              <a:t>Bendito seja </a:t>
            </a:r>
            <a:r>
              <a:rPr lang="pt-BR" dirty="0" err="1" smtClean="0">
                <a:solidFill>
                  <a:srgbClr val="00FF00"/>
                </a:solidFill>
              </a:rPr>
              <a:t>Iahweh</a:t>
            </a:r>
            <a:r>
              <a:rPr lang="pt-BR" dirty="0" smtClean="0"/>
              <a:t>, Deus de Israel, </a:t>
            </a:r>
            <a:r>
              <a:rPr lang="pt-BR" dirty="0" smtClean="0">
                <a:solidFill>
                  <a:srgbClr val="00FF00"/>
                </a:solidFill>
              </a:rPr>
              <a:t>desde sempre e para sempre</a:t>
            </a:r>
            <a:r>
              <a:rPr lang="pt-BR" dirty="0" smtClean="0"/>
              <a:t>! E todo o povo dirá: </a:t>
            </a:r>
            <a:r>
              <a:rPr lang="pt-BR" dirty="0" smtClean="0">
                <a:solidFill>
                  <a:srgbClr val="00FFFF"/>
                </a:solidFill>
              </a:rPr>
              <a:t>Amém!</a:t>
            </a:r>
          </a:p>
          <a:p>
            <a:pPr lvl="2"/>
            <a:endParaRPr lang="pt-BR" dirty="0" smtClean="0"/>
          </a:p>
          <a:p>
            <a:r>
              <a:rPr lang="pt-BR" dirty="0" smtClean="0"/>
              <a:t>5º Livro:</a:t>
            </a:r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150,6) </a:t>
            </a:r>
            <a:r>
              <a:rPr lang="pt-BR" dirty="0" smtClean="0">
                <a:solidFill>
                  <a:srgbClr val="00FF00"/>
                </a:solidFill>
              </a:rPr>
              <a:t>Todo ser que respira louve a </a:t>
            </a:r>
            <a:r>
              <a:rPr lang="pt-BR" dirty="0" err="1" smtClean="0">
                <a:solidFill>
                  <a:srgbClr val="00FF00"/>
                </a:solidFill>
              </a:rPr>
              <a:t>Iahweh</a:t>
            </a:r>
            <a:r>
              <a:rPr lang="pt-BR" dirty="0" smtClean="0"/>
              <a:t>! </a:t>
            </a:r>
            <a:r>
              <a:rPr lang="pt-BR" dirty="0" smtClean="0">
                <a:solidFill>
                  <a:srgbClr val="00FFFF"/>
                </a:solidFill>
              </a:rPr>
              <a:t>Aleluia!</a:t>
            </a:r>
            <a:endParaRPr lang="pt-BR" dirty="0">
              <a:solidFill>
                <a:srgbClr val="00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c) ORGANIZAÇÃO DO SALTÉRIO</a:t>
            </a:r>
          </a:p>
          <a:p>
            <a:r>
              <a:rPr lang="pt-BR" dirty="0" smtClean="0"/>
              <a:t>Pentateuco = </a:t>
            </a:r>
            <a:r>
              <a:rPr lang="pt-BR" u="sng" dirty="0" smtClean="0">
                <a:solidFill>
                  <a:srgbClr val="00FFFF"/>
                </a:solidFill>
              </a:rPr>
              <a:t>história</a:t>
            </a:r>
            <a:r>
              <a:rPr lang="pt-BR" dirty="0" smtClean="0"/>
              <a:t> das ações salvíficas de Deus com o dom do Decálogo (</a:t>
            </a:r>
            <a:r>
              <a:rPr lang="pt-BR" dirty="0" smtClean="0">
                <a:solidFill>
                  <a:srgbClr val="FF33CC"/>
                </a:solidFill>
              </a:rPr>
              <a:t>Deus </a:t>
            </a:r>
            <a:r>
              <a:rPr lang="pt-BR" dirty="0" smtClean="0">
                <a:solidFill>
                  <a:srgbClr val="FF33CC"/>
                </a:solidFill>
                <a:sym typeface="Wingdings" pitchFamily="2" charset="2"/>
              </a:rPr>
              <a:t> povo</a:t>
            </a:r>
            <a:r>
              <a:rPr lang="pt-BR" dirty="0" smtClean="0">
                <a:sym typeface="Wingdings" pitchFamily="2" charset="2"/>
              </a:rPr>
              <a:t>).</a:t>
            </a:r>
          </a:p>
          <a:p>
            <a:endParaRPr lang="pt-BR" dirty="0" smtClean="0">
              <a:sym typeface="Wingdings" pitchFamily="2" charset="2"/>
            </a:endParaRPr>
          </a:p>
          <a:p>
            <a:r>
              <a:rPr lang="pt-BR" dirty="0" smtClean="0">
                <a:sym typeface="Wingdings" pitchFamily="2" charset="2"/>
              </a:rPr>
              <a:t>5 livros que contém a Lei de Israel.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c) ORGANIZAÇÃO DO SALTÉRIO</a:t>
            </a:r>
          </a:p>
          <a:p>
            <a:r>
              <a:rPr lang="pt-BR" dirty="0" smtClean="0"/>
              <a:t>Saltério = a </a:t>
            </a:r>
            <a:r>
              <a:rPr lang="pt-BR" u="sng" dirty="0" smtClean="0">
                <a:solidFill>
                  <a:srgbClr val="00FFFF"/>
                </a:solidFill>
              </a:rPr>
              <a:t>oração</a:t>
            </a:r>
            <a:r>
              <a:rPr lang="pt-BR" dirty="0" smtClean="0"/>
              <a:t> do povo como resposta à ação divina (</a:t>
            </a:r>
            <a:r>
              <a:rPr lang="pt-BR" dirty="0" smtClean="0">
                <a:solidFill>
                  <a:srgbClr val="FF33CC"/>
                </a:solidFill>
              </a:rPr>
              <a:t>Deus </a:t>
            </a:r>
            <a:r>
              <a:rPr lang="pt-BR" dirty="0" smtClean="0">
                <a:solidFill>
                  <a:srgbClr val="FF33CC"/>
                </a:solidFill>
                <a:sym typeface="Wingdings"/>
              </a:rPr>
              <a:t></a:t>
            </a:r>
            <a:r>
              <a:rPr lang="pt-BR" dirty="0" smtClean="0">
                <a:solidFill>
                  <a:srgbClr val="FF33CC"/>
                </a:solidFill>
                <a:sym typeface="Wingdings" pitchFamily="2" charset="2"/>
              </a:rPr>
              <a:t> povo</a:t>
            </a:r>
            <a:r>
              <a:rPr lang="pt-BR" dirty="0" smtClean="0">
                <a:sym typeface="Wingdings" pitchFamily="2" charset="2"/>
              </a:rPr>
              <a:t>).</a:t>
            </a:r>
          </a:p>
          <a:p>
            <a:pPr lvl="1"/>
            <a:r>
              <a:rPr lang="pt-BR" dirty="0" smtClean="0">
                <a:solidFill>
                  <a:schemeClr val="tx1">
                    <a:lumMod val="65000"/>
                  </a:schemeClr>
                </a:solidFill>
              </a:rPr>
              <a:t>1º livro: </a:t>
            </a:r>
            <a:r>
              <a:rPr lang="pt-BR" dirty="0" err="1" smtClean="0">
                <a:solidFill>
                  <a:schemeClr val="tx1">
                    <a:lumMod val="65000"/>
                  </a:schemeClr>
                </a:solidFill>
              </a:rPr>
              <a:t>Sl</a:t>
            </a:r>
            <a:r>
              <a:rPr lang="pt-BR" dirty="0" smtClean="0">
                <a:solidFill>
                  <a:schemeClr val="tx1">
                    <a:lumMod val="65000"/>
                  </a:schemeClr>
                </a:solidFill>
              </a:rPr>
              <a:t> 1-40		MADRUGADA </a:t>
            </a:r>
            <a:r>
              <a:rPr lang="pt-BR" sz="2400" dirty="0" smtClean="0">
                <a:solidFill>
                  <a:schemeClr val="tx1">
                    <a:lumMod val="65000"/>
                  </a:schemeClr>
                </a:solidFill>
              </a:rPr>
              <a:t>(escura)</a:t>
            </a:r>
            <a:endParaRPr lang="pt-BR" dirty="0" smtClean="0">
              <a:solidFill>
                <a:schemeClr val="tx1">
                  <a:lumMod val="65000"/>
                </a:schemeClr>
              </a:solidFill>
            </a:endParaRPr>
          </a:p>
          <a:p>
            <a:pPr lvl="1"/>
            <a:r>
              <a:rPr lang="pt-BR" dirty="0" smtClean="0">
                <a:solidFill>
                  <a:schemeClr val="tx1">
                    <a:lumMod val="75000"/>
                  </a:schemeClr>
                </a:solidFill>
              </a:rPr>
              <a:t>2º livro: </a:t>
            </a:r>
            <a:r>
              <a:rPr lang="pt-BR" dirty="0" err="1" smtClean="0">
                <a:solidFill>
                  <a:schemeClr val="tx1">
                    <a:lumMod val="75000"/>
                  </a:schemeClr>
                </a:solidFill>
              </a:rPr>
              <a:t>Sl</a:t>
            </a:r>
            <a:r>
              <a:rPr lang="pt-BR" dirty="0" smtClean="0">
                <a:solidFill>
                  <a:schemeClr val="tx1">
                    <a:lumMod val="75000"/>
                  </a:schemeClr>
                </a:solidFill>
              </a:rPr>
              <a:t> 41-71		MANHÃ </a:t>
            </a:r>
            <a:r>
              <a:rPr lang="pt-BR" sz="2400" dirty="0" smtClean="0">
                <a:solidFill>
                  <a:schemeClr val="tx1">
                    <a:lumMod val="75000"/>
                  </a:schemeClr>
                </a:solidFill>
              </a:rPr>
              <a:t>(espera)</a:t>
            </a:r>
            <a:endParaRPr lang="pt-BR" dirty="0" smtClean="0">
              <a:solidFill>
                <a:schemeClr val="tx1">
                  <a:lumMod val="75000"/>
                </a:schemeClr>
              </a:solidFill>
            </a:endParaRPr>
          </a:p>
          <a:p>
            <a:pPr lvl="1"/>
            <a:r>
              <a:rPr lang="pt-BR" dirty="0" smtClean="0">
                <a:solidFill>
                  <a:schemeClr val="tx1">
                    <a:lumMod val="85000"/>
                  </a:schemeClr>
                </a:solidFill>
              </a:rPr>
              <a:t>3º livro: </a:t>
            </a:r>
            <a:r>
              <a:rPr lang="pt-BR" dirty="0" err="1" smtClean="0">
                <a:solidFill>
                  <a:schemeClr val="tx1">
                    <a:lumMod val="85000"/>
                  </a:schemeClr>
                </a:solidFill>
              </a:rPr>
              <a:t>Sl</a:t>
            </a:r>
            <a:r>
              <a:rPr lang="pt-BR" dirty="0" smtClean="0">
                <a:solidFill>
                  <a:schemeClr val="tx1">
                    <a:lumMod val="85000"/>
                  </a:schemeClr>
                </a:solidFill>
              </a:rPr>
              <a:t> 72-88		MEIO-DIA </a:t>
            </a:r>
            <a:r>
              <a:rPr lang="pt-BR" sz="2400" dirty="0" smtClean="0">
                <a:solidFill>
                  <a:schemeClr val="tx1">
                    <a:lumMod val="85000"/>
                  </a:schemeClr>
                </a:solidFill>
              </a:rPr>
              <a:t>(drama)</a:t>
            </a:r>
            <a:endParaRPr lang="pt-BR" dirty="0" smtClean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r>
              <a:rPr lang="pt-BR" dirty="0" smtClean="0"/>
              <a:t>4º livro: </a:t>
            </a:r>
            <a:r>
              <a:rPr lang="pt-BR" dirty="0" err="1" smtClean="0"/>
              <a:t>Sl</a:t>
            </a:r>
            <a:r>
              <a:rPr lang="pt-BR" dirty="0" smtClean="0"/>
              <a:t> 89-105		TARDE </a:t>
            </a:r>
            <a:r>
              <a:rPr lang="pt-BR" sz="2400" dirty="0" smtClean="0"/>
              <a:t>(sabedoria/resposta)</a:t>
            </a:r>
            <a:endParaRPr lang="pt-BR" dirty="0" smtClean="0"/>
          </a:p>
          <a:p>
            <a:pPr lvl="1"/>
            <a:r>
              <a:rPr lang="pt-BR" dirty="0" smtClean="0">
                <a:solidFill>
                  <a:srgbClr val="FFFF99"/>
                </a:solidFill>
              </a:rPr>
              <a:t>5º livro: </a:t>
            </a:r>
            <a:r>
              <a:rPr lang="pt-BR" dirty="0" err="1" smtClean="0">
                <a:solidFill>
                  <a:srgbClr val="FFFF99"/>
                </a:solidFill>
              </a:rPr>
              <a:t>Sl</a:t>
            </a:r>
            <a:r>
              <a:rPr lang="pt-BR" dirty="0" smtClean="0">
                <a:solidFill>
                  <a:srgbClr val="FFFF99"/>
                </a:solidFill>
              </a:rPr>
              <a:t> 106-150		NOITE </a:t>
            </a:r>
            <a:r>
              <a:rPr lang="pt-BR" sz="2400" dirty="0" smtClean="0">
                <a:solidFill>
                  <a:srgbClr val="FFFF99"/>
                </a:solidFill>
              </a:rPr>
              <a:t>(confiança)</a:t>
            </a:r>
          </a:p>
          <a:p>
            <a:pPr lvl="1"/>
            <a:endParaRPr lang="pt-BR" sz="2400" dirty="0" smtClean="0">
              <a:solidFill>
                <a:srgbClr val="FFFF99"/>
              </a:solidFill>
            </a:endParaRPr>
          </a:p>
          <a:p>
            <a:r>
              <a:rPr lang="pt-BR" dirty="0" smtClean="0"/>
              <a:t>5 livros que contém a Lei da Oração!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c) ORGANIZAÇÃO DO SALTÉRIO</a:t>
            </a:r>
          </a:p>
          <a:p>
            <a:pPr lvl="1"/>
            <a:r>
              <a:rPr lang="pt-BR" dirty="0" smtClean="0"/>
              <a:t>1º livro: </a:t>
            </a:r>
            <a:r>
              <a:rPr lang="pt-BR" dirty="0" err="1" smtClean="0"/>
              <a:t>Sl</a:t>
            </a:r>
            <a:r>
              <a:rPr lang="pt-BR" dirty="0" smtClean="0"/>
              <a:t> 1-40		Início – vocação </a:t>
            </a:r>
          </a:p>
          <a:p>
            <a:pPr lvl="1"/>
            <a:r>
              <a:rPr lang="pt-BR" dirty="0" smtClean="0"/>
              <a:t>2º livro: </a:t>
            </a:r>
            <a:r>
              <a:rPr lang="pt-BR" dirty="0" err="1" smtClean="0"/>
              <a:t>Sl</a:t>
            </a:r>
            <a:r>
              <a:rPr lang="pt-BR" dirty="0" smtClean="0"/>
              <a:t> 41-71		Juventude – esperança </a:t>
            </a:r>
          </a:p>
          <a:p>
            <a:pPr lvl="1"/>
            <a:r>
              <a:rPr lang="pt-BR" dirty="0" smtClean="0"/>
              <a:t>3º livro: </a:t>
            </a:r>
            <a:r>
              <a:rPr lang="pt-BR" dirty="0" err="1" smtClean="0"/>
              <a:t>Sl</a:t>
            </a:r>
            <a:r>
              <a:rPr lang="pt-BR" dirty="0" smtClean="0"/>
              <a:t> 72-88		Adulto – crise </a:t>
            </a:r>
          </a:p>
          <a:p>
            <a:pPr lvl="1"/>
            <a:r>
              <a:rPr lang="pt-BR" dirty="0" smtClean="0"/>
              <a:t>4º livro: </a:t>
            </a:r>
            <a:r>
              <a:rPr lang="pt-BR" dirty="0" err="1" smtClean="0"/>
              <a:t>Sl</a:t>
            </a:r>
            <a:r>
              <a:rPr lang="pt-BR" dirty="0" smtClean="0"/>
              <a:t> 89-105		Adulto – superação </a:t>
            </a:r>
          </a:p>
          <a:p>
            <a:pPr lvl="1"/>
            <a:r>
              <a:rPr lang="pt-BR" dirty="0" smtClean="0"/>
              <a:t>5º livro: </a:t>
            </a:r>
            <a:r>
              <a:rPr lang="pt-BR" dirty="0" err="1" smtClean="0"/>
              <a:t>Sl</a:t>
            </a:r>
            <a:r>
              <a:rPr lang="pt-BR" dirty="0" smtClean="0"/>
              <a:t> 106-150		Idoso – maturidade </a:t>
            </a:r>
            <a:endParaRPr lang="pt-B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/>
          <p:cNvCxnSpPr/>
          <p:nvPr/>
        </p:nvCxnSpPr>
        <p:spPr>
          <a:xfrm flipV="1">
            <a:off x="1000100" y="3786190"/>
            <a:ext cx="1285884" cy="1214446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0" y="5000636"/>
            <a:ext cx="2428892" cy="830997"/>
          </a:xfrm>
          <a:prstGeom prst="rect">
            <a:avLst/>
          </a:prstGeom>
          <a:solidFill>
            <a:schemeClr val="tx1">
              <a:lumMod val="75000"/>
            </a:schemeClr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MADRUGADA </a:t>
            </a:r>
          </a:p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(escura)</a:t>
            </a:r>
          </a:p>
        </p:txBody>
      </p:sp>
      <p:cxnSp>
        <p:nvCxnSpPr>
          <p:cNvPr id="16" name="Conector reto 15"/>
          <p:cNvCxnSpPr/>
          <p:nvPr/>
        </p:nvCxnSpPr>
        <p:spPr>
          <a:xfrm rot="16200000" flipV="1">
            <a:off x="2428860" y="4357694"/>
            <a:ext cx="2286016" cy="1143008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3286116" y="6027003"/>
            <a:ext cx="2428892" cy="830997"/>
          </a:xfrm>
          <a:prstGeom prst="rect">
            <a:avLst/>
          </a:prstGeom>
          <a:solidFill>
            <a:schemeClr val="tx1">
              <a:lumMod val="50000"/>
            </a:schemeClr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MEIO-DIA</a:t>
            </a:r>
          </a:p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(drama)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1357290" y="3000372"/>
            <a:ext cx="2428892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MANHÃ</a:t>
            </a:r>
          </a:p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(espera)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4429124" y="2214554"/>
            <a:ext cx="2428892" cy="7694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TARDE</a:t>
            </a:r>
          </a:p>
          <a:p>
            <a:pPr algn="ctr"/>
            <a:r>
              <a:rPr lang="pt-BR" sz="2000" b="1" dirty="0" smtClean="0">
                <a:solidFill>
                  <a:schemeClr val="bg1"/>
                </a:solidFill>
              </a:rPr>
              <a:t>(</a:t>
            </a:r>
            <a:r>
              <a:rPr lang="pt-BR" sz="2000" b="1" dirty="0" err="1" smtClean="0">
                <a:solidFill>
                  <a:schemeClr val="bg1"/>
                </a:solidFill>
              </a:rPr>
              <a:t>sabed</a:t>
            </a:r>
            <a:r>
              <a:rPr lang="pt-BR" sz="2000" b="1" dirty="0" smtClean="0">
                <a:solidFill>
                  <a:schemeClr val="bg1"/>
                </a:solidFill>
              </a:rPr>
              <a:t>./resposta)</a:t>
            </a:r>
          </a:p>
        </p:txBody>
      </p:sp>
      <p:cxnSp>
        <p:nvCxnSpPr>
          <p:cNvPr id="19" name="Conector reto 18"/>
          <p:cNvCxnSpPr>
            <a:endCxn id="18" idx="2"/>
          </p:cNvCxnSpPr>
          <p:nvPr/>
        </p:nvCxnSpPr>
        <p:spPr>
          <a:xfrm rot="5400000" flipH="1" flipV="1">
            <a:off x="3635118" y="3992316"/>
            <a:ext cx="3016773" cy="1000132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to 22"/>
          <p:cNvCxnSpPr/>
          <p:nvPr/>
        </p:nvCxnSpPr>
        <p:spPr>
          <a:xfrm flipV="1">
            <a:off x="5857886" y="1000108"/>
            <a:ext cx="1643073" cy="1214446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ixaDeTexto 20"/>
          <p:cNvSpPr txBox="1"/>
          <p:nvPr/>
        </p:nvSpPr>
        <p:spPr>
          <a:xfrm>
            <a:off x="6500826" y="285728"/>
            <a:ext cx="2428892" cy="769441"/>
          </a:xfrm>
          <a:prstGeom prst="rect">
            <a:avLst/>
          </a:prstGeom>
          <a:solidFill>
            <a:srgbClr val="FFFF00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NOITE</a:t>
            </a:r>
          </a:p>
          <a:p>
            <a:pPr algn="ctr"/>
            <a:r>
              <a:rPr lang="pt-BR" sz="2000" b="1" dirty="0" smtClean="0">
                <a:solidFill>
                  <a:schemeClr val="bg1"/>
                </a:solidFill>
              </a:rPr>
              <a:t>(confiança)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d</a:t>
            </a:r>
            <a:r>
              <a:rPr lang="pt-BR" b="1" dirty="0" smtClean="0">
                <a:solidFill>
                  <a:srgbClr val="00FF00"/>
                </a:solidFill>
              </a:rPr>
              <a:t>) NUMERAÇÃO DOS SALMOS</a:t>
            </a:r>
          </a:p>
          <a:p>
            <a:r>
              <a:rPr lang="pt-BR" dirty="0" smtClean="0"/>
              <a:t>As traduções da Bíblia costumam trazer para cada Salmo uma numeração diferente:</a:t>
            </a:r>
          </a:p>
          <a:p>
            <a:pPr lvl="1"/>
            <a:r>
              <a:rPr lang="pt-BR" dirty="0" smtClean="0"/>
              <a:t>Por exemplo: </a:t>
            </a:r>
            <a:r>
              <a:rPr lang="pt-BR" dirty="0" smtClean="0">
                <a:solidFill>
                  <a:srgbClr val="FFFF00"/>
                </a:solidFill>
              </a:rPr>
              <a:t>Salmo 26 (25)</a:t>
            </a:r>
            <a:r>
              <a:rPr lang="pt-BR" dirty="0" smtClean="0"/>
              <a:t> 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A </a:t>
            </a:r>
            <a:r>
              <a:rPr lang="pt-BR" dirty="0" smtClean="0">
                <a:solidFill>
                  <a:srgbClr val="FFC000"/>
                </a:solidFill>
              </a:rPr>
              <a:t>tradição judaica (AT) </a:t>
            </a:r>
            <a:r>
              <a:rPr lang="pt-BR" dirty="0" smtClean="0"/>
              <a:t>enumerou os 150 Salmos.</a:t>
            </a:r>
          </a:p>
          <a:p>
            <a:pPr lvl="1"/>
            <a:r>
              <a:rPr lang="pt-BR" dirty="0" smtClean="0"/>
              <a:t>A </a:t>
            </a:r>
            <a:r>
              <a:rPr lang="pt-BR" dirty="0" smtClean="0">
                <a:solidFill>
                  <a:srgbClr val="FFC000"/>
                </a:solidFill>
              </a:rPr>
              <a:t>tradição grega (LXX): </a:t>
            </a:r>
          </a:p>
          <a:p>
            <a:pPr lvl="1">
              <a:buNone/>
            </a:pPr>
            <a:r>
              <a:rPr lang="pt-BR" dirty="0" smtClean="0"/>
              <a:t>			= Uniu os Salmos 9-10 (acróstico) </a:t>
            </a:r>
          </a:p>
          <a:p>
            <a:pPr lvl="1">
              <a:buNone/>
            </a:pPr>
            <a:r>
              <a:rPr lang="pt-BR" dirty="0" smtClean="0"/>
              <a:t>			= Separou outros Salmos </a:t>
            </a:r>
            <a:r>
              <a:rPr lang="pt-BR" dirty="0" smtClean="0">
                <a:sym typeface="Wingdings" pitchFamily="2" charset="2"/>
              </a:rPr>
              <a:t> </a:t>
            </a:r>
            <a:r>
              <a:rPr lang="pt-BR" dirty="0" smtClean="0"/>
              <a:t>150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0" y="0"/>
          <a:ext cx="5143504" cy="6858001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571752"/>
                <a:gridCol w="2571752"/>
              </a:tblGrid>
              <a:tr h="686105">
                <a:tc>
                  <a:txBody>
                    <a:bodyPr/>
                    <a:lstStyle/>
                    <a:p>
                      <a:pPr algn="ctr"/>
                      <a:r>
                        <a:rPr lang="pt-BR" sz="3200" dirty="0" smtClean="0">
                          <a:solidFill>
                            <a:srgbClr val="FF33CC"/>
                          </a:solidFill>
                        </a:rPr>
                        <a:t>HEBRAICO</a:t>
                      </a:r>
                      <a:endParaRPr lang="pt-BR" sz="3200" dirty="0">
                        <a:solidFill>
                          <a:srgbClr val="FF33CC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200" dirty="0" smtClean="0">
                          <a:solidFill>
                            <a:srgbClr val="FF33CC"/>
                          </a:solidFill>
                        </a:rPr>
                        <a:t>GREGO</a:t>
                      </a:r>
                      <a:endParaRPr lang="pt-BR" sz="3200" dirty="0">
                        <a:solidFill>
                          <a:srgbClr val="FF33CC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771487">
                <a:tc gridSpan="2">
                  <a:txBody>
                    <a:bodyPr/>
                    <a:lstStyle/>
                    <a:p>
                      <a:pPr algn="ctr"/>
                      <a:r>
                        <a:rPr lang="pt-BR" sz="4000" b="1" dirty="0" smtClean="0">
                          <a:solidFill>
                            <a:srgbClr val="FFC000"/>
                          </a:solidFill>
                        </a:rPr>
                        <a:t>1-8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771487">
                <a:tc>
                  <a:txBody>
                    <a:bodyPr/>
                    <a:lstStyle/>
                    <a:p>
                      <a:pPr algn="r"/>
                      <a:r>
                        <a:rPr lang="pt-BR" sz="4000" b="1" dirty="0" smtClean="0">
                          <a:solidFill>
                            <a:srgbClr val="00FFFF"/>
                          </a:solidFill>
                        </a:rPr>
                        <a:t>9-10</a:t>
                      </a:r>
                      <a:endParaRPr lang="pt-BR" sz="4000" b="1" dirty="0">
                        <a:solidFill>
                          <a:srgbClr val="00FFFF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4000" b="1" dirty="0" smtClean="0">
                          <a:solidFill>
                            <a:srgbClr val="00FF00"/>
                          </a:solidFill>
                        </a:rPr>
                        <a:t>9</a:t>
                      </a:r>
                      <a:endParaRPr lang="pt-BR" sz="4000" b="1" dirty="0">
                        <a:solidFill>
                          <a:srgbClr val="00FF00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771487">
                <a:tc>
                  <a:txBody>
                    <a:bodyPr/>
                    <a:lstStyle/>
                    <a:p>
                      <a:pPr algn="r"/>
                      <a:r>
                        <a:rPr lang="pt-BR" sz="4000" b="1" dirty="0" smtClean="0">
                          <a:solidFill>
                            <a:srgbClr val="00FFFF"/>
                          </a:solidFill>
                        </a:rPr>
                        <a:t>11-113</a:t>
                      </a:r>
                      <a:endParaRPr lang="pt-BR" sz="4000" b="1" dirty="0">
                        <a:solidFill>
                          <a:srgbClr val="00FFFF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4000" b="1" dirty="0" smtClean="0">
                          <a:solidFill>
                            <a:srgbClr val="00FF00"/>
                          </a:solidFill>
                        </a:rPr>
                        <a:t>10-112</a:t>
                      </a:r>
                      <a:endParaRPr lang="pt-BR" sz="4000" b="1" dirty="0">
                        <a:solidFill>
                          <a:srgbClr val="00FF00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771487">
                <a:tc>
                  <a:txBody>
                    <a:bodyPr/>
                    <a:lstStyle/>
                    <a:p>
                      <a:pPr algn="r"/>
                      <a:r>
                        <a:rPr lang="pt-BR" sz="4000" b="1" dirty="0" smtClean="0">
                          <a:solidFill>
                            <a:srgbClr val="00FFFF"/>
                          </a:solidFill>
                        </a:rPr>
                        <a:t>114-115</a:t>
                      </a:r>
                      <a:endParaRPr lang="pt-BR" sz="4000" b="1" dirty="0">
                        <a:solidFill>
                          <a:srgbClr val="00FFFF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4000" b="1" dirty="0" smtClean="0">
                          <a:solidFill>
                            <a:srgbClr val="00FF00"/>
                          </a:solidFill>
                        </a:rPr>
                        <a:t>113</a:t>
                      </a:r>
                      <a:endParaRPr lang="pt-BR" sz="4000" b="1" dirty="0">
                        <a:solidFill>
                          <a:srgbClr val="00FF00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771487">
                <a:tc>
                  <a:txBody>
                    <a:bodyPr/>
                    <a:lstStyle/>
                    <a:p>
                      <a:pPr algn="r"/>
                      <a:r>
                        <a:rPr lang="pt-BR" sz="4000" b="1" dirty="0" smtClean="0">
                          <a:solidFill>
                            <a:srgbClr val="00FFFF"/>
                          </a:solidFill>
                        </a:rPr>
                        <a:t>116</a:t>
                      </a:r>
                      <a:endParaRPr lang="pt-BR" sz="4000" b="1" dirty="0">
                        <a:solidFill>
                          <a:srgbClr val="00FFFF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4000" b="1" dirty="0" smtClean="0">
                          <a:solidFill>
                            <a:srgbClr val="00FF00"/>
                          </a:solidFill>
                        </a:rPr>
                        <a:t>114-115</a:t>
                      </a:r>
                      <a:endParaRPr lang="pt-BR" sz="4000" b="1" dirty="0">
                        <a:solidFill>
                          <a:srgbClr val="00FF00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771487">
                <a:tc>
                  <a:txBody>
                    <a:bodyPr/>
                    <a:lstStyle/>
                    <a:p>
                      <a:pPr algn="r"/>
                      <a:r>
                        <a:rPr lang="pt-BR" sz="4000" b="1" dirty="0" smtClean="0">
                          <a:solidFill>
                            <a:srgbClr val="00FFFF"/>
                          </a:solidFill>
                        </a:rPr>
                        <a:t>117-146</a:t>
                      </a:r>
                      <a:endParaRPr lang="pt-BR" sz="4000" b="1" dirty="0">
                        <a:solidFill>
                          <a:srgbClr val="00FFFF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4000" b="1" dirty="0" smtClean="0">
                          <a:solidFill>
                            <a:srgbClr val="00FF00"/>
                          </a:solidFill>
                        </a:rPr>
                        <a:t>116-145</a:t>
                      </a:r>
                      <a:endParaRPr lang="pt-BR" sz="4000" b="1" dirty="0">
                        <a:solidFill>
                          <a:srgbClr val="00FF00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771487">
                <a:tc>
                  <a:txBody>
                    <a:bodyPr/>
                    <a:lstStyle/>
                    <a:p>
                      <a:pPr algn="r"/>
                      <a:r>
                        <a:rPr lang="pt-BR" sz="4000" b="1" dirty="0" smtClean="0">
                          <a:solidFill>
                            <a:srgbClr val="00FFFF"/>
                          </a:solidFill>
                        </a:rPr>
                        <a:t>147</a:t>
                      </a:r>
                      <a:endParaRPr lang="pt-BR" sz="4000" b="1" dirty="0">
                        <a:solidFill>
                          <a:srgbClr val="00FFFF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4000" b="1" dirty="0" smtClean="0">
                          <a:solidFill>
                            <a:srgbClr val="00FF00"/>
                          </a:solidFill>
                        </a:rPr>
                        <a:t>146-147</a:t>
                      </a:r>
                      <a:endParaRPr lang="pt-BR" sz="4000" b="1" dirty="0">
                        <a:solidFill>
                          <a:srgbClr val="00FF00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771487">
                <a:tc gridSpan="2">
                  <a:txBody>
                    <a:bodyPr/>
                    <a:lstStyle/>
                    <a:p>
                      <a:pPr algn="ctr"/>
                      <a:r>
                        <a:rPr lang="pt-BR" sz="4000" b="1" dirty="0" smtClean="0">
                          <a:solidFill>
                            <a:srgbClr val="FFC000"/>
                          </a:solidFill>
                        </a:rPr>
                        <a:t>148-150</a:t>
                      </a:r>
                      <a:endParaRPr lang="pt-BR" sz="4000" b="1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5286380" y="2285992"/>
            <a:ext cx="3857620" cy="45720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3200" i="1" dirty="0" smtClean="0"/>
              <a:t>11 (10)      12 (11)...</a:t>
            </a:r>
            <a:endParaRPr lang="pt-BR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d</a:t>
            </a:r>
            <a:r>
              <a:rPr lang="pt-BR" b="1" dirty="0" smtClean="0">
                <a:solidFill>
                  <a:srgbClr val="00FF00"/>
                </a:solidFill>
              </a:rPr>
              <a:t>) NUMERAÇÃO DOS SALMOS</a:t>
            </a:r>
          </a:p>
          <a:p>
            <a:r>
              <a:rPr lang="pt-BR" dirty="0" smtClean="0"/>
              <a:t>As </a:t>
            </a:r>
            <a:r>
              <a:rPr lang="pt-BR" u="sng" dirty="0" smtClean="0">
                <a:solidFill>
                  <a:srgbClr val="FF33CC"/>
                </a:solidFill>
              </a:rPr>
              <a:t>traduções da Bíblia</a:t>
            </a:r>
            <a:r>
              <a:rPr lang="pt-BR" dirty="0" smtClean="0">
                <a:solidFill>
                  <a:srgbClr val="FF33CC"/>
                </a:solidFill>
              </a:rPr>
              <a:t> </a:t>
            </a:r>
            <a:r>
              <a:rPr lang="pt-BR" dirty="0" smtClean="0"/>
              <a:t>seguem a numeração hebraica e colocam entre parênteses a numeração grega</a:t>
            </a:r>
          </a:p>
          <a:p>
            <a:pPr lvl="2"/>
            <a:r>
              <a:rPr lang="pt-BR" dirty="0" smtClean="0"/>
              <a:t>Salmo 23 (22): O Senhor é o meu pastor...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A </a:t>
            </a:r>
            <a:r>
              <a:rPr lang="pt-BR" u="sng" dirty="0" smtClean="0">
                <a:solidFill>
                  <a:srgbClr val="FF33CC"/>
                </a:solidFill>
              </a:rPr>
              <a:t>liturgia</a:t>
            </a:r>
            <a:r>
              <a:rPr lang="pt-BR" dirty="0" smtClean="0"/>
              <a:t> utiliza a numeração grega/latina:</a:t>
            </a:r>
          </a:p>
          <a:p>
            <a:pPr lvl="2"/>
            <a:r>
              <a:rPr lang="pt-BR" dirty="0" smtClean="0"/>
              <a:t>Salmo 22: O Senhor é o meu pastor...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e</a:t>
            </a:r>
            <a:r>
              <a:rPr lang="pt-BR" b="1" dirty="0" smtClean="0">
                <a:solidFill>
                  <a:srgbClr val="00FF00"/>
                </a:solidFill>
              </a:rPr>
              <a:t>) OS TÍTULOS DOS SALMOS</a:t>
            </a:r>
          </a:p>
          <a:p>
            <a:r>
              <a:rPr lang="pt-BR" dirty="0" smtClean="0"/>
              <a:t>Muitos Salmos possuem títulos, o 1º versículo que traz informações “extras”.</a:t>
            </a:r>
          </a:p>
          <a:p>
            <a:pPr lvl="1">
              <a:buNone/>
            </a:pPr>
            <a:endParaRPr lang="pt-BR" dirty="0" smtClean="0"/>
          </a:p>
          <a:p>
            <a:pPr lvl="1"/>
            <a:r>
              <a:rPr lang="pt-BR" dirty="0" smtClean="0"/>
              <a:t>1) Nome do autor (102 Salmos)</a:t>
            </a:r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3,1) Salmo de </a:t>
            </a:r>
            <a:r>
              <a:rPr lang="pt-BR" u="sng" dirty="0" smtClean="0">
                <a:solidFill>
                  <a:srgbClr val="00FFFF"/>
                </a:solidFill>
              </a:rPr>
              <a:t>Davi</a:t>
            </a:r>
            <a:r>
              <a:rPr lang="pt-BR" dirty="0" smtClean="0"/>
              <a:t>, quando fugia de seu filho </a:t>
            </a:r>
            <a:r>
              <a:rPr lang="pt-BR" dirty="0" err="1" smtClean="0"/>
              <a:t>Absalão</a:t>
            </a:r>
            <a:r>
              <a:rPr lang="pt-BR" dirty="0" smtClean="0"/>
              <a:t>.</a:t>
            </a:r>
          </a:p>
          <a:p>
            <a:pPr lvl="2"/>
            <a:endParaRPr lang="pt-BR" sz="1400" dirty="0" smtClean="0"/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49,1) Salmo de </a:t>
            </a:r>
            <a:r>
              <a:rPr lang="pt-BR" u="sng" dirty="0" err="1" smtClean="0">
                <a:solidFill>
                  <a:srgbClr val="00FFFF"/>
                </a:solidFill>
              </a:rPr>
              <a:t>Asaf</a:t>
            </a:r>
            <a:r>
              <a:rPr lang="pt-BR" dirty="0" smtClean="0"/>
              <a:t>.</a:t>
            </a:r>
          </a:p>
          <a:p>
            <a:pPr lvl="2"/>
            <a:endParaRPr lang="pt-BR" sz="1600" dirty="0" smtClean="0"/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48,1) Do mestre de canto, dos </a:t>
            </a:r>
            <a:r>
              <a:rPr lang="pt-BR" u="sng" dirty="0" smtClean="0">
                <a:solidFill>
                  <a:srgbClr val="00FFFF"/>
                </a:solidFill>
              </a:rPr>
              <a:t>filhos de </a:t>
            </a:r>
            <a:r>
              <a:rPr lang="pt-BR" u="sng" dirty="0" err="1" smtClean="0">
                <a:solidFill>
                  <a:srgbClr val="00FFFF"/>
                </a:solidFill>
              </a:rPr>
              <a:t>Coré</a:t>
            </a:r>
            <a:r>
              <a:rPr lang="pt-BR" dirty="0" smtClean="0"/>
              <a:t>.</a:t>
            </a:r>
          </a:p>
          <a:p>
            <a:pPr lvl="2"/>
            <a:endParaRPr lang="pt-BR" sz="1600" dirty="0" smtClean="0"/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126,1) Cântico das subidas, de </a:t>
            </a:r>
            <a:r>
              <a:rPr lang="pt-BR" u="sng" dirty="0" smtClean="0">
                <a:solidFill>
                  <a:srgbClr val="00FFFF"/>
                </a:solidFill>
              </a:rPr>
              <a:t>Salomão</a:t>
            </a:r>
            <a:r>
              <a:rPr lang="pt-BR" dirty="0" smtClean="0"/>
              <a:t>.</a:t>
            </a:r>
          </a:p>
          <a:p>
            <a:pPr lvl="2"/>
            <a:endParaRPr lang="pt-BR" sz="1600" dirty="0" smtClean="0"/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89,1) Súplica, de </a:t>
            </a:r>
            <a:r>
              <a:rPr lang="pt-BR" u="sng" dirty="0" smtClean="0">
                <a:solidFill>
                  <a:srgbClr val="00FFFF"/>
                </a:solidFill>
              </a:rPr>
              <a:t>Moisés</a:t>
            </a:r>
            <a:r>
              <a:rPr lang="pt-BR" dirty="0" smtClean="0"/>
              <a:t>, homem de Deus.</a:t>
            </a:r>
          </a:p>
          <a:p>
            <a:pPr lvl="2"/>
            <a:endParaRPr lang="pt-BR" dirty="0" smtClean="0"/>
          </a:p>
        </p:txBody>
      </p:sp>
      <p:sp>
        <p:nvSpPr>
          <p:cNvPr id="4" name="Retângulo 3"/>
          <p:cNvSpPr/>
          <p:nvPr/>
        </p:nvSpPr>
        <p:spPr>
          <a:xfrm>
            <a:off x="8189893" y="3687925"/>
            <a:ext cx="644086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spcAft>
                <a:spcPts val="1200"/>
              </a:spcAft>
            </a:pPr>
            <a:r>
              <a:rPr lang="pt-BR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73</a:t>
            </a:r>
          </a:p>
          <a:p>
            <a:pPr algn="ctr">
              <a:spcAft>
                <a:spcPts val="1200"/>
              </a:spcAft>
            </a:pPr>
            <a:r>
              <a:rPr lang="pt-BR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12</a:t>
            </a:r>
          </a:p>
          <a:p>
            <a:pPr algn="ctr">
              <a:spcAft>
                <a:spcPts val="1200"/>
              </a:spcAft>
            </a:pPr>
            <a:r>
              <a:rPr lang="pt-BR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11</a:t>
            </a:r>
          </a:p>
          <a:p>
            <a:pPr algn="r">
              <a:spcAft>
                <a:spcPts val="1200"/>
              </a:spcAft>
            </a:pPr>
            <a:r>
              <a:rPr lang="pt-BR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2</a:t>
            </a:r>
          </a:p>
          <a:p>
            <a:pPr algn="r">
              <a:spcAft>
                <a:spcPts val="1200"/>
              </a:spcAft>
            </a:pPr>
            <a:r>
              <a:rPr lang="pt-BR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1</a:t>
            </a:r>
            <a:endParaRPr lang="pt-BR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e</a:t>
            </a:r>
            <a:r>
              <a:rPr lang="pt-BR" b="1" dirty="0" smtClean="0">
                <a:solidFill>
                  <a:srgbClr val="00FF00"/>
                </a:solidFill>
              </a:rPr>
              <a:t>) OS TÍTULOS DOS SALMOS</a:t>
            </a:r>
          </a:p>
          <a:p>
            <a:pPr lvl="1"/>
            <a:r>
              <a:rPr lang="pt-BR" dirty="0" smtClean="0"/>
              <a:t>2) O tipo do Salmo: lamentação, canto ou salmo!</a:t>
            </a:r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7,1) </a:t>
            </a:r>
            <a:r>
              <a:rPr lang="pt-BR" u="sng" dirty="0" smtClean="0">
                <a:solidFill>
                  <a:srgbClr val="FF0000"/>
                </a:solidFill>
              </a:rPr>
              <a:t>Lamentação</a:t>
            </a:r>
            <a:r>
              <a:rPr lang="pt-BR" dirty="0" smtClean="0"/>
              <a:t>, de Davi, ele a cantou para </a:t>
            </a:r>
            <a:r>
              <a:rPr lang="pt-BR" dirty="0" err="1" smtClean="0"/>
              <a:t>Iahweh</a:t>
            </a:r>
            <a:r>
              <a:rPr lang="pt-BR" dirty="0" smtClean="0"/>
              <a:t>, a propósito de </a:t>
            </a:r>
            <a:r>
              <a:rPr lang="pt-BR" dirty="0" err="1" smtClean="0"/>
              <a:t>Cuch</a:t>
            </a:r>
            <a:r>
              <a:rPr lang="pt-BR" dirty="0" smtClean="0"/>
              <a:t>, o </a:t>
            </a:r>
            <a:r>
              <a:rPr lang="pt-BR" dirty="0" err="1" smtClean="0"/>
              <a:t>benjaminita</a:t>
            </a:r>
            <a:r>
              <a:rPr lang="pt-BR" dirty="0" smtClean="0"/>
              <a:t>.</a:t>
            </a:r>
          </a:p>
          <a:p>
            <a:pPr lvl="2"/>
            <a:endParaRPr lang="pt-BR" sz="1200" dirty="0" smtClean="0"/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5,1) Do mestre de </a:t>
            </a:r>
            <a:r>
              <a:rPr lang="pt-BR" u="sng" dirty="0" smtClean="0">
                <a:solidFill>
                  <a:srgbClr val="FF0000"/>
                </a:solidFill>
              </a:rPr>
              <a:t>canto</a:t>
            </a:r>
            <a:r>
              <a:rPr lang="pt-BR" dirty="0" smtClean="0"/>
              <a:t>, para </a:t>
            </a:r>
            <a:r>
              <a:rPr lang="pt-BR" u="sng" dirty="0" smtClean="0">
                <a:solidFill>
                  <a:srgbClr val="00FFFF"/>
                </a:solidFill>
              </a:rPr>
              <a:t>flautas</a:t>
            </a:r>
            <a:r>
              <a:rPr lang="pt-BR" dirty="0" smtClean="0"/>
              <a:t>, </a:t>
            </a:r>
            <a:r>
              <a:rPr lang="pt-BR" u="sng" dirty="0" smtClean="0">
                <a:solidFill>
                  <a:srgbClr val="FF0000"/>
                </a:solidFill>
              </a:rPr>
              <a:t>salmo</a:t>
            </a:r>
            <a:r>
              <a:rPr lang="pt-BR" dirty="0" smtClean="0"/>
              <a:t>, de Davi.</a:t>
            </a:r>
          </a:p>
          <a:p>
            <a:pPr lvl="2"/>
            <a:endParaRPr lang="pt-BR" dirty="0" smtClean="0"/>
          </a:p>
          <a:p>
            <a:pPr lvl="1"/>
            <a:r>
              <a:rPr lang="pt-BR" dirty="0" smtClean="0"/>
              <a:t>3) Instrumentos musicais: flauta, corda, </a:t>
            </a:r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6,1) Do mestre de canto, com </a:t>
            </a:r>
            <a:r>
              <a:rPr lang="pt-BR" u="sng" dirty="0" smtClean="0">
                <a:solidFill>
                  <a:srgbClr val="00FFFF"/>
                </a:solidFill>
              </a:rPr>
              <a:t>instrumentos de corda</a:t>
            </a:r>
            <a:r>
              <a:rPr lang="pt-BR" dirty="0" smtClean="0"/>
              <a:t>, sobre a oitava, salmo, de Davi.</a:t>
            </a:r>
          </a:p>
          <a:p>
            <a:pPr lvl="2"/>
            <a:endParaRPr lang="pt-BR" sz="1600" dirty="0" smtClean="0"/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9,1) Do mestre de canto, para </a:t>
            </a:r>
            <a:r>
              <a:rPr lang="pt-BR" u="sng" dirty="0" smtClean="0">
                <a:solidFill>
                  <a:srgbClr val="00FFFF"/>
                </a:solidFill>
              </a:rPr>
              <a:t>oboé e harpa</a:t>
            </a:r>
            <a:r>
              <a:rPr lang="pt-BR" dirty="0" smtClean="0"/>
              <a:t>, salmo, de Davi.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7286208" cy="2301240"/>
          </a:xfrm>
        </p:spPr>
        <p:txBody>
          <a:bodyPr>
            <a:normAutofit/>
          </a:bodyPr>
          <a:lstStyle/>
          <a:p>
            <a:r>
              <a:rPr lang="pt-BR" sz="8900" dirty="0" smtClean="0"/>
              <a:t>1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INTRODUÇÃO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e</a:t>
            </a:r>
            <a:r>
              <a:rPr lang="pt-BR" b="1" dirty="0" smtClean="0">
                <a:solidFill>
                  <a:srgbClr val="00FF00"/>
                </a:solidFill>
              </a:rPr>
              <a:t>) OS TÍTULOS DOS SALMOS</a:t>
            </a:r>
          </a:p>
          <a:p>
            <a:pPr lvl="1"/>
            <a:r>
              <a:rPr lang="pt-BR" dirty="0" smtClean="0"/>
              <a:t>4) Quando se utilizam os Salmos:</a:t>
            </a:r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119-133) Cântico das subidas...</a:t>
            </a:r>
          </a:p>
          <a:p>
            <a:pPr lvl="2"/>
            <a:endParaRPr lang="pt-BR" dirty="0" smtClean="0"/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111-117</a:t>
            </a:r>
            <a:r>
              <a:rPr lang="pt-BR" smtClean="0"/>
              <a:t>) Aleluia...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f) CARACTERÍSTICAS DA POESIA DOS SALMOS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Paralelismo</a:t>
            </a:r>
            <a:r>
              <a:rPr lang="pt-BR" dirty="0" smtClean="0"/>
              <a:t>: compara dois elementos...</a:t>
            </a:r>
          </a:p>
          <a:p>
            <a:pPr lvl="1"/>
            <a:r>
              <a:rPr lang="pt-BR" dirty="0" smtClean="0"/>
              <a:t>Sinônimos:</a:t>
            </a:r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23,1) 	De </a:t>
            </a:r>
            <a:r>
              <a:rPr lang="pt-BR" dirty="0" err="1" smtClean="0"/>
              <a:t>Iahweh</a:t>
            </a:r>
            <a:r>
              <a:rPr lang="pt-BR" dirty="0" smtClean="0"/>
              <a:t> é </a:t>
            </a:r>
            <a:r>
              <a:rPr lang="pt-BR" u="sng" dirty="0" smtClean="0">
                <a:solidFill>
                  <a:srgbClr val="00FFFF"/>
                </a:solidFill>
              </a:rPr>
              <a:t>a terra</a:t>
            </a:r>
            <a:r>
              <a:rPr lang="pt-BR" dirty="0" smtClean="0"/>
              <a:t> e </a:t>
            </a:r>
            <a:r>
              <a:rPr lang="pt-BR" dirty="0" smtClean="0">
                <a:solidFill>
                  <a:srgbClr val="00FFFF"/>
                </a:solidFill>
              </a:rPr>
              <a:t>o que nela existe</a:t>
            </a:r>
            <a:r>
              <a:rPr lang="pt-BR" dirty="0" smtClean="0"/>
              <a:t>, </a:t>
            </a:r>
          </a:p>
          <a:p>
            <a:pPr lvl="2"/>
            <a:r>
              <a:rPr lang="pt-BR" dirty="0" smtClean="0"/>
              <a:t>			       </a:t>
            </a:r>
            <a:r>
              <a:rPr lang="pt-BR" u="sng" dirty="0" smtClean="0">
                <a:solidFill>
                  <a:srgbClr val="00FFFF"/>
                </a:solidFill>
              </a:rPr>
              <a:t>o mundo</a:t>
            </a:r>
            <a:r>
              <a:rPr lang="pt-BR" dirty="0" smtClean="0"/>
              <a:t> e </a:t>
            </a:r>
            <a:r>
              <a:rPr lang="pt-BR" dirty="0" smtClean="0">
                <a:solidFill>
                  <a:srgbClr val="00FFFF"/>
                </a:solidFill>
              </a:rPr>
              <a:t>seus habitantes.</a:t>
            </a:r>
            <a:endParaRPr lang="pt-BR" dirty="0" smtClean="0"/>
          </a:p>
          <a:p>
            <a:pPr lvl="1"/>
            <a:r>
              <a:rPr lang="pt-BR" dirty="0" smtClean="0"/>
              <a:t>Antônimos:</a:t>
            </a:r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36,9) 	</a:t>
            </a:r>
            <a:r>
              <a:rPr lang="pt-BR" dirty="0" smtClean="0">
                <a:solidFill>
                  <a:srgbClr val="FF0000"/>
                </a:solidFill>
              </a:rPr>
              <a:t>Porque os maus</a:t>
            </a:r>
            <a:r>
              <a:rPr lang="pt-BR" dirty="0" smtClean="0"/>
              <a:t> vão ser </a:t>
            </a:r>
            <a:r>
              <a:rPr lang="pt-BR" u="wavy" dirty="0" smtClean="0">
                <a:solidFill>
                  <a:srgbClr val="FF9900"/>
                </a:solidFill>
              </a:rPr>
              <a:t>extirpados</a:t>
            </a:r>
            <a:r>
              <a:rPr lang="pt-BR" dirty="0" smtClean="0"/>
              <a:t>,</a:t>
            </a:r>
          </a:p>
          <a:p>
            <a:pPr lvl="2"/>
            <a:r>
              <a:rPr lang="pt-BR" dirty="0" smtClean="0"/>
              <a:t>		</a:t>
            </a:r>
            <a:r>
              <a:rPr lang="pt-BR" dirty="0" smtClean="0">
                <a:solidFill>
                  <a:srgbClr val="FF0000"/>
                </a:solidFill>
              </a:rPr>
              <a:t>quem espera </a:t>
            </a:r>
            <a:r>
              <a:rPr lang="pt-BR" dirty="0" smtClean="0"/>
              <a:t>em </a:t>
            </a:r>
            <a:r>
              <a:rPr lang="pt-BR" dirty="0" err="1" smtClean="0"/>
              <a:t>Iahweh</a:t>
            </a:r>
            <a:r>
              <a:rPr lang="pt-BR" dirty="0" smtClean="0"/>
              <a:t> </a:t>
            </a:r>
            <a:r>
              <a:rPr lang="pt-BR" u="wavy" dirty="0" smtClean="0">
                <a:solidFill>
                  <a:srgbClr val="FF9900"/>
                </a:solidFill>
              </a:rPr>
              <a:t>possuirá a terra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Complementares:</a:t>
            </a:r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18,9-10) 	Os </a:t>
            </a:r>
            <a:r>
              <a:rPr lang="pt-BR" u="sng" dirty="0" smtClean="0"/>
              <a:t>preceitos de </a:t>
            </a:r>
            <a:r>
              <a:rPr lang="pt-BR" u="sng" dirty="0" err="1" smtClean="0"/>
              <a:t>Iahweh</a:t>
            </a:r>
            <a:r>
              <a:rPr lang="pt-BR" dirty="0" smtClean="0"/>
              <a:t> são retos, alegram o coração; </a:t>
            </a:r>
          </a:p>
          <a:p>
            <a:pPr lvl="2"/>
            <a:r>
              <a:rPr lang="pt-BR" dirty="0" smtClean="0"/>
              <a:t>		o </a:t>
            </a:r>
            <a:r>
              <a:rPr lang="pt-BR" u="sng" dirty="0" smtClean="0"/>
              <a:t>mandamento de </a:t>
            </a:r>
            <a:r>
              <a:rPr lang="pt-BR" u="sng" dirty="0" err="1" smtClean="0"/>
              <a:t>Iahweh</a:t>
            </a:r>
            <a:r>
              <a:rPr lang="pt-BR" dirty="0" smtClean="0"/>
              <a:t> é claro, ilumina os olhos. </a:t>
            </a:r>
          </a:p>
          <a:p>
            <a:pPr lvl="2"/>
            <a:r>
              <a:rPr lang="pt-BR" dirty="0" smtClean="0"/>
              <a:t>		</a:t>
            </a:r>
          </a:p>
          <a:p>
            <a:pPr lvl="2"/>
            <a:r>
              <a:rPr lang="pt-BR" dirty="0" smtClean="0"/>
              <a:t>		O </a:t>
            </a:r>
            <a:r>
              <a:rPr lang="pt-BR" u="sng" dirty="0" smtClean="0"/>
              <a:t>temor de </a:t>
            </a:r>
            <a:r>
              <a:rPr lang="pt-BR" u="sng" dirty="0" err="1" smtClean="0"/>
              <a:t>Iahweh</a:t>
            </a:r>
            <a:r>
              <a:rPr lang="pt-BR" dirty="0" smtClean="0"/>
              <a:t> é puro, estável para sempre; </a:t>
            </a:r>
          </a:p>
          <a:p>
            <a:pPr lvl="2"/>
            <a:r>
              <a:rPr lang="pt-BR" dirty="0" smtClean="0"/>
              <a:t>		</a:t>
            </a:r>
            <a:r>
              <a:rPr lang="pt-BR" spc="-100" dirty="0" smtClean="0"/>
              <a:t>as </a:t>
            </a:r>
            <a:r>
              <a:rPr lang="pt-BR" u="sng" spc="-100" dirty="0" smtClean="0"/>
              <a:t>decisões de </a:t>
            </a:r>
            <a:r>
              <a:rPr lang="pt-BR" u="sng" spc="-100" dirty="0" err="1" smtClean="0"/>
              <a:t>Iahweh</a:t>
            </a:r>
            <a:r>
              <a:rPr lang="pt-BR" spc="-100" dirty="0" smtClean="0"/>
              <a:t> são verdadeiras, e justas igualmente.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f) CARACTERÍSTICAS DA POESIA DOS SALMOS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Refrão</a:t>
            </a:r>
            <a:r>
              <a:rPr lang="pt-BR" dirty="0" smtClean="0"/>
              <a:t>: repetição de frases (litania)...</a:t>
            </a:r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135,1-3) Celebrai a </a:t>
            </a:r>
            <a:r>
              <a:rPr lang="pt-BR" dirty="0" err="1" smtClean="0"/>
              <a:t>Iahweh</a:t>
            </a:r>
            <a:r>
              <a:rPr lang="pt-BR" dirty="0" smtClean="0"/>
              <a:t>, porque ele é bom, </a:t>
            </a:r>
          </a:p>
          <a:p>
            <a:pPr lvl="2"/>
            <a:r>
              <a:rPr lang="pt-BR" dirty="0" smtClean="0">
                <a:solidFill>
                  <a:srgbClr val="00FFFF"/>
                </a:solidFill>
              </a:rPr>
              <a:t>	porque o seu amor é para sempre! </a:t>
            </a:r>
          </a:p>
          <a:p>
            <a:pPr lvl="2"/>
            <a:r>
              <a:rPr lang="pt-BR" dirty="0" smtClean="0"/>
              <a:t>		</a:t>
            </a:r>
            <a:r>
              <a:rPr lang="pt-BR" dirty="0" err="1" smtClean="0"/>
              <a:t>CeIebrai</a:t>
            </a:r>
            <a:r>
              <a:rPr lang="pt-BR" dirty="0" smtClean="0"/>
              <a:t> o Deus dos deuses, </a:t>
            </a:r>
          </a:p>
          <a:p>
            <a:pPr lvl="2"/>
            <a:r>
              <a:rPr lang="pt-BR" dirty="0" smtClean="0">
                <a:solidFill>
                  <a:srgbClr val="00FFFF"/>
                </a:solidFill>
              </a:rPr>
              <a:t>	porque o seu amor é para sempre! </a:t>
            </a:r>
          </a:p>
          <a:p>
            <a:pPr lvl="2"/>
            <a:r>
              <a:rPr lang="pt-BR" dirty="0" smtClean="0"/>
              <a:t>		Celebrai o Senhor dos senhores, </a:t>
            </a:r>
          </a:p>
          <a:p>
            <a:pPr lvl="2"/>
            <a:r>
              <a:rPr lang="pt-BR" dirty="0" smtClean="0">
                <a:solidFill>
                  <a:srgbClr val="00FFFF"/>
                </a:solidFill>
              </a:rPr>
              <a:t>	porque o seu amor é para sempre!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f) CARACTERÍSTICAS DA POESIA DOS SALMOS</a:t>
            </a:r>
          </a:p>
          <a:p>
            <a:r>
              <a:rPr lang="pt-BR" dirty="0" err="1" smtClean="0">
                <a:solidFill>
                  <a:srgbClr val="FF0000"/>
                </a:solidFill>
              </a:rPr>
              <a:t>Merismo</a:t>
            </a:r>
            <a:r>
              <a:rPr lang="pt-BR" dirty="0" smtClean="0"/>
              <a:t>: expressões polares...</a:t>
            </a:r>
          </a:p>
          <a:p>
            <a:pPr lvl="2"/>
            <a:r>
              <a:rPr lang="pt-BR" spc="-100" dirty="0" smtClean="0"/>
              <a:t>(</a:t>
            </a:r>
            <a:r>
              <a:rPr lang="pt-BR" spc="-100" dirty="0" err="1" smtClean="0"/>
              <a:t>Sl</a:t>
            </a:r>
            <a:r>
              <a:rPr lang="pt-BR" spc="-100" dirty="0" smtClean="0"/>
              <a:t> 133,3) Que </a:t>
            </a:r>
            <a:r>
              <a:rPr lang="pt-BR" spc="-100" dirty="0" err="1" smtClean="0"/>
              <a:t>Iahweh</a:t>
            </a:r>
            <a:r>
              <a:rPr lang="pt-BR" spc="-100" dirty="0" smtClean="0"/>
              <a:t> te abençoe de Sião, ele que fez </a:t>
            </a:r>
            <a:r>
              <a:rPr lang="pt-BR" u="sng" spc="-100" dirty="0" smtClean="0"/>
              <a:t>o céu e a terra</a:t>
            </a:r>
            <a:r>
              <a:rPr lang="pt-BR" spc="-100" dirty="0" smtClean="0"/>
              <a:t>.</a:t>
            </a:r>
          </a:p>
          <a:p>
            <a:pPr lvl="2"/>
            <a:endParaRPr lang="pt-BR" spc="-100" dirty="0" smtClean="0"/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31,4) Porque </a:t>
            </a:r>
            <a:r>
              <a:rPr lang="pt-BR" u="sng" dirty="0" smtClean="0"/>
              <a:t>dia e noite </a:t>
            </a:r>
            <a:r>
              <a:rPr lang="pt-BR" dirty="0" smtClean="0"/>
              <a:t>a tua mão pesava sobre mim.</a:t>
            </a:r>
          </a:p>
          <a:p>
            <a:pPr lvl="2"/>
            <a:endParaRPr lang="pt-BR" dirty="0" smtClean="0"/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Sl</a:t>
            </a:r>
            <a:r>
              <a:rPr lang="pt-BR" dirty="0" smtClean="0"/>
              <a:t> 138,1-2) 	</a:t>
            </a:r>
            <a:r>
              <a:rPr lang="pt-BR" dirty="0" err="1" smtClean="0"/>
              <a:t>Iahweh</a:t>
            </a:r>
            <a:r>
              <a:rPr lang="pt-BR" dirty="0" smtClean="0"/>
              <a:t>, tu me sondas e conheces: </a:t>
            </a:r>
          </a:p>
          <a:p>
            <a:pPr lvl="2"/>
            <a:r>
              <a:rPr lang="pt-BR" dirty="0" smtClean="0"/>
              <a:t>		conheces </a:t>
            </a:r>
            <a:r>
              <a:rPr lang="pt-BR" u="sng" dirty="0" smtClean="0"/>
              <a:t>meu sentar e meu levantar</a:t>
            </a:r>
            <a:r>
              <a:rPr lang="pt-BR" dirty="0" smtClean="0"/>
              <a:t>.</a:t>
            </a:r>
          </a:p>
          <a:p>
            <a:pPr lvl="2"/>
            <a:endParaRPr lang="pt-BR" dirty="0" smtClean="0"/>
          </a:p>
          <a:p>
            <a:pPr lvl="2"/>
            <a:endParaRPr lang="pt-BR" dirty="0" smtClean="0">
              <a:solidFill>
                <a:srgbClr val="00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g</a:t>
            </a:r>
            <a:r>
              <a:rPr lang="pt-BR" b="1" dirty="0" smtClean="0">
                <a:solidFill>
                  <a:srgbClr val="00FF00"/>
                </a:solidFill>
              </a:rPr>
              <a:t>) TEOLOGIA DOS SALMOS</a:t>
            </a:r>
          </a:p>
          <a:p>
            <a:r>
              <a:rPr lang="pt-BR" dirty="0" smtClean="0">
                <a:solidFill>
                  <a:srgbClr val="00FFFF"/>
                </a:solidFill>
              </a:rPr>
              <a:t>Diálogo com Deus:</a:t>
            </a:r>
          </a:p>
          <a:p>
            <a:pPr lvl="1"/>
            <a:r>
              <a:rPr lang="pt-BR" dirty="0" smtClean="0"/>
              <a:t>Deus próximo do salmista (meu, nosso Deus);</a:t>
            </a:r>
          </a:p>
          <a:p>
            <a:pPr lvl="1"/>
            <a:r>
              <a:rPr lang="pt-BR" dirty="0" smtClean="0"/>
              <a:t>Deus que se recorda de cada um, que não abandona quem sofre;</a:t>
            </a:r>
          </a:p>
          <a:p>
            <a:pPr lvl="1"/>
            <a:r>
              <a:rPr lang="pt-BR" dirty="0" smtClean="0"/>
              <a:t>Deus que ouve a oração em cada situação da vida (Saltério como 24h).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g</a:t>
            </a:r>
            <a:r>
              <a:rPr lang="pt-BR" b="1" dirty="0" smtClean="0">
                <a:solidFill>
                  <a:srgbClr val="00FF00"/>
                </a:solidFill>
              </a:rPr>
              <a:t>) TEOLOGIA DOS SALMOS</a:t>
            </a:r>
          </a:p>
          <a:p>
            <a:r>
              <a:rPr lang="pt-BR" dirty="0" smtClean="0">
                <a:solidFill>
                  <a:srgbClr val="00FFFF"/>
                </a:solidFill>
              </a:rPr>
              <a:t>Rejeição do mal:</a:t>
            </a:r>
          </a:p>
          <a:p>
            <a:pPr lvl="1"/>
            <a:r>
              <a:rPr lang="pt-BR" dirty="0" smtClean="0"/>
              <a:t>Deus é maior que o mal (inimigos);</a:t>
            </a:r>
          </a:p>
          <a:p>
            <a:pPr lvl="1"/>
            <a:r>
              <a:rPr lang="pt-BR" dirty="0" smtClean="0"/>
              <a:t>Homem é tentado pelo mal e sente fraqueza;</a:t>
            </a:r>
          </a:p>
          <a:p>
            <a:pPr lvl="1"/>
            <a:r>
              <a:rPr lang="pt-BR" dirty="0" smtClean="0"/>
              <a:t>Dificuldade do pecado e do silêncio de Deus.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g</a:t>
            </a:r>
            <a:r>
              <a:rPr lang="pt-BR" b="1" dirty="0" smtClean="0">
                <a:solidFill>
                  <a:srgbClr val="00FF00"/>
                </a:solidFill>
              </a:rPr>
              <a:t>) TEOLOGIA DOS SALMOS</a:t>
            </a:r>
          </a:p>
          <a:p>
            <a:r>
              <a:rPr lang="pt-BR" dirty="0" smtClean="0">
                <a:solidFill>
                  <a:srgbClr val="00FFFF"/>
                </a:solidFill>
              </a:rPr>
              <a:t>Liturgia:</a:t>
            </a:r>
          </a:p>
          <a:p>
            <a:pPr lvl="1"/>
            <a:r>
              <a:rPr lang="pt-BR" dirty="0" smtClean="0"/>
              <a:t>Templo é o local da oração;</a:t>
            </a:r>
          </a:p>
          <a:p>
            <a:pPr lvl="1"/>
            <a:r>
              <a:rPr lang="pt-BR" dirty="0" smtClean="0"/>
              <a:t>Elementos de poesia e de música;</a:t>
            </a:r>
          </a:p>
          <a:p>
            <a:pPr lvl="1"/>
            <a:r>
              <a:rPr lang="pt-BR" dirty="0" smtClean="0"/>
              <a:t>Dificuldade pessoal e louvor à criação.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g</a:t>
            </a:r>
            <a:r>
              <a:rPr lang="pt-BR" b="1" dirty="0" smtClean="0">
                <a:solidFill>
                  <a:srgbClr val="00FF00"/>
                </a:solidFill>
              </a:rPr>
              <a:t>) TEOLOGIA DOS SALMOS</a:t>
            </a:r>
          </a:p>
          <a:p>
            <a:r>
              <a:rPr lang="pt-BR" dirty="0" smtClean="0">
                <a:solidFill>
                  <a:srgbClr val="00FFFF"/>
                </a:solidFill>
              </a:rPr>
              <a:t>Leitura davídica:</a:t>
            </a:r>
          </a:p>
          <a:p>
            <a:pPr lvl="1"/>
            <a:r>
              <a:rPr lang="pt-BR" dirty="0" smtClean="0"/>
              <a:t>Alguns Salmos trazem episódios da vida de </a:t>
            </a:r>
            <a:r>
              <a:rPr lang="pt-BR" u="sng" dirty="0" smtClean="0"/>
              <a:t>Davi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São momentos tristes, de falência e sofrimento.</a:t>
            </a:r>
          </a:p>
          <a:p>
            <a:pPr lvl="1">
              <a:buNone/>
            </a:pPr>
            <a:r>
              <a:rPr lang="pt-BR" sz="2400" dirty="0" smtClean="0">
                <a:solidFill>
                  <a:srgbClr val="00FFFF"/>
                </a:solidFill>
              </a:rPr>
              <a:t>			</a:t>
            </a:r>
            <a:r>
              <a:rPr lang="pt-BR" sz="2400" dirty="0" smtClean="0">
                <a:solidFill>
                  <a:srgbClr val="FF0000"/>
                </a:solidFill>
              </a:rPr>
              <a:t>Revolta do seu filho </a:t>
            </a:r>
            <a:r>
              <a:rPr lang="pt-BR" sz="2400" dirty="0" err="1" smtClean="0">
                <a:solidFill>
                  <a:srgbClr val="FF0000"/>
                </a:solidFill>
              </a:rPr>
              <a:t>Absalão</a:t>
            </a:r>
            <a:r>
              <a:rPr lang="pt-BR" sz="2400" dirty="0" smtClean="0">
                <a:solidFill>
                  <a:srgbClr val="FF0000"/>
                </a:solidFill>
              </a:rPr>
              <a:t> (</a:t>
            </a:r>
            <a:r>
              <a:rPr lang="pt-BR" sz="2400" dirty="0" err="1" smtClean="0">
                <a:solidFill>
                  <a:srgbClr val="FF0000"/>
                </a:solidFill>
              </a:rPr>
              <a:t>Sl</a:t>
            </a:r>
            <a:r>
              <a:rPr lang="pt-BR" sz="2400" dirty="0" smtClean="0">
                <a:solidFill>
                  <a:srgbClr val="FF0000"/>
                </a:solidFill>
              </a:rPr>
              <a:t> 3;7).</a:t>
            </a:r>
          </a:p>
          <a:p>
            <a:pPr lvl="1">
              <a:buNone/>
            </a:pPr>
            <a:r>
              <a:rPr lang="pt-BR" sz="2400" dirty="0" smtClean="0">
                <a:solidFill>
                  <a:srgbClr val="FF0000"/>
                </a:solidFill>
              </a:rPr>
              <a:t>			Situações de Batalha (</a:t>
            </a:r>
            <a:r>
              <a:rPr lang="pt-BR" sz="2400" dirty="0" err="1" smtClean="0">
                <a:solidFill>
                  <a:srgbClr val="FF0000"/>
                </a:solidFill>
              </a:rPr>
              <a:t>Sl</a:t>
            </a:r>
            <a:r>
              <a:rPr lang="pt-BR" sz="2400" dirty="0" smtClean="0">
                <a:solidFill>
                  <a:srgbClr val="FF0000"/>
                </a:solidFill>
              </a:rPr>
              <a:t> 59).</a:t>
            </a:r>
          </a:p>
          <a:p>
            <a:pPr lvl="1">
              <a:buNone/>
            </a:pPr>
            <a:r>
              <a:rPr lang="pt-BR" sz="2400" dirty="0" smtClean="0">
                <a:solidFill>
                  <a:srgbClr val="FF0000"/>
                </a:solidFill>
              </a:rPr>
              <a:t>			Após adultério e homicídio (</a:t>
            </a:r>
            <a:r>
              <a:rPr lang="pt-BR" sz="2400" dirty="0" err="1" smtClean="0">
                <a:solidFill>
                  <a:srgbClr val="FF0000"/>
                </a:solidFill>
              </a:rPr>
              <a:t>Sl</a:t>
            </a:r>
            <a:r>
              <a:rPr lang="pt-BR" sz="2400" dirty="0" smtClean="0">
                <a:solidFill>
                  <a:srgbClr val="FF0000"/>
                </a:solidFill>
              </a:rPr>
              <a:t> 50).</a:t>
            </a:r>
          </a:p>
          <a:p>
            <a:pPr lvl="1"/>
            <a:r>
              <a:rPr lang="pt-BR" dirty="0" smtClean="0"/>
              <a:t>Davi pode ter escrito salmos, mas inspirou muitos. </a:t>
            </a:r>
          </a:p>
          <a:p>
            <a:pPr lvl="1"/>
            <a:r>
              <a:rPr lang="pt-BR" dirty="0" smtClean="0"/>
              <a:t>O autor bíblico, vivendo uma situação similar àquela de Davi, acrescenta seu nome diante da miséria e dificuldades.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0" name="Picture 4" descr="https://upload.wikimedia.org/wikipedia/commons/thumb/3/38/Salterio.jpg/1024px-Salterio.jpg"/>
          <p:cNvPicPr>
            <a:picLocks noChangeAspect="1" noChangeArrowheads="1"/>
          </p:cNvPicPr>
          <p:nvPr/>
        </p:nvPicPr>
        <p:blipFill>
          <a:blip r:embed="rId2">
            <a:lum bright="-10000"/>
          </a:blip>
          <a:srcRect/>
          <a:stretch>
            <a:fillRect/>
          </a:stretch>
        </p:blipFill>
        <p:spPr bwMode="auto">
          <a:xfrm flipH="1">
            <a:off x="4492604" y="4143380"/>
            <a:ext cx="4651396" cy="27146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Saltério como livro</a:t>
            </a:r>
          </a:p>
          <a:p>
            <a:r>
              <a:rPr lang="pt-BR" dirty="0" smtClean="0"/>
              <a:t>O que é um “Salmo”</a:t>
            </a:r>
          </a:p>
          <a:p>
            <a:r>
              <a:rPr lang="pt-BR" dirty="0" smtClean="0"/>
              <a:t>Organização do Saltério</a:t>
            </a:r>
          </a:p>
          <a:p>
            <a:r>
              <a:rPr lang="pt-BR" dirty="0" smtClean="0"/>
              <a:t>Numeração dos Salmos</a:t>
            </a:r>
          </a:p>
          <a:p>
            <a:r>
              <a:rPr lang="pt-BR" dirty="0" smtClean="0"/>
              <a:t>Os títulos dos Salmos</a:t>
            </a:r>
          </a:p>
          <a:p>
            <a:r>
              <a:rPr lang="pt-BR" dirty="0" smtClean="0"/>
              <a:t>Características da poesia dos Salmos</a:t>
            </a:r>
          </a:p>
          <a:p>
            <a:r>
              <a:rPr lang="pt-BR" dirty="0" smtClean="0"/>
              <a:t>Teologia dos Salmos</a:t>
            </a:r>
          </a:p>
          <a:p>
            <a:r>
              <a:rPr lang="pt-BR" dirty="0" smtClean="0"/>
              <a:t>Níveis de interpretação</a:t>
            </a:r>
          </a:p>
        </p:txBody>
      </p:sp>
      <p:sp>
        <p:nvSpPr>
          <p:cNvPr id="2050" name="AutoShape 2" descr="data:image/jpeg;base64,/9j/4AAQSkZJRgABAQAAAQABAAD/2wCEAAkGBhQSERUUExIVFBQWFBUYFxcUFxcWFxcYFRcYFxcVFxQXHCYeFxojGRUUHy8gIycpLCwsFR4xNTAqNSYrLCkBCQoKDgwOFw8PGiwcHCQpLCwpKSwpKSwpKSwpKSwsLCwpLCkpLCkpKSwpLCkpKSksLCkpLCwsLCwsLCwsLCwsKf/AABEIALcBEwMBIgACEQEDEQH/xAAbAAACAgMBAAAAAAAAAAAAAAADBAIFAAEGB//EAD8QAAIBAgQDBgQFAwMDAwUAAAECEQADBBIhMQVBURMiYXGBkQYyofAjQrHB0RRS4TNi8RVygqKywiRDU3OS/8QAGAEAAwEBAAAAAAAAAAAAAAAAAAECAwT/xAAgEQEBAQACAgIDAQAAAAAAAAAAARECMRIhA0IyQWFR/9oADAMBAAIRAxEAPwBGy9P4e8KqLVynbZrgsd8XVt6btXKqMPdp+zcmiUWLO21FApRGphGq4ijBaxhWC7WyKaWpqa3KA7a1INQBjUWuViittTAQNbzVvLWitINmtCog0RBQGwKxq0xrQamEhcismoFqzekEwaxiKiLZrHSmEmIilnOtFK1EJSNpGrO0qfZzQzYoDehrRt1rKa2xpAFrVDZaOWrIFIy1QY0xctdKXe2RSMMmgOxFFoTUqpDt6yosBWVJubtPTVpqVCztRbbRVpWNm7VhbHSqezcqyssahSysE04j1W2btMrcq5U2HkNb7SlkY1LtYqtTgqHWiiKXtsDU4oIwErBQhdreemBoFaitDapA0yRZa2BW62VoCLGhA0XLWmWgIEVtawpWiKRjq1Y1DVaxmjemSTLQilDuY9F3dR60I8btcsx8h/NLYeUyLkVtjNKtj25JvtrP6bVgusR3tPKP3NLRhqKGT1pdbcknM/LSYHsKOrLuDI8TQAmWsURQ8ZxELByHJMMQfl13I6Uw9ug2oqFwVuhXGNACdKVupTOahuaiqhAzWU0VFZSxWuEt4krVhh8WrVXWrc70yLArS4yi1tWp2p20SKo7V9lOlWuE4kDvoaixpKtLN2mrQpGzB2NMAkUoKfV6l2c0C0/WjyKtLESKn2lCFS7UCgDC5NaqBcb1E3xTI2gNGRoqsPFANIJPtQX4w/K36z+1HlB41egCtlK5k4++ZkhfIfzS5e6295j6wPSKPODwdTcdV3IHmQKWvcTtKJLj01/SqROEA76+eppu3wUATv70bRkSvfEKAd1Wb0j9aVb4gfkgH/dJ/imrmFgbUtfw45qf2qbaqSEU43fb8wj/AGLQbhdjqWb1NOWcIAe6x592Ouu280zbMbjynSl2fStTAk+dG/oiOfvVgzD3qeSdKMGudt28VaJNtheQn/Tc5WA/2XP2afOmsB8R27j5Gm3dG9u4Mr/+PJ/ME1ef0/pVbxT4dt31yugfp1HiG3Bqknu0DaD351tL+UgSP3rjWtYrBnuE37P9lww4/wC25z8m96scB8RW8RIBIcfMjjK6+nMeIkUv6P4v73emIgg6N9Qeoo3DbeW2FBJCjSd8vIE841HpVQuJ3129/LXepcK4p+N2ZO8x+31B96JTsXbTQXaaO1ygu1Ophd6E5olxaWuMamriJasqBesqTcMboUSSAPExQLXHrJaO0G8c4965JxdvmTJ/QeQrouA8EDWr1plXMbZZWKyZHIHceHrXVeMk9uacrb6dKFoqW65/4KxpuL2bH5XCg+B/iK763wTK8bjl0J6VjymXGvG7NV+Fwl0/IGPpVthVubOoHqKbFpuZ06cqkE2Ma1KkWaP8UJ8UeQjzpy1YncU0cIPQxTwtVK9pz+lTFhjzJq0SwOc+1GuL0+5p+I8lZawJO804vDAR40zaXUCm1w8jnVTim8lYcFEaD6VJMMI1iasxhxzifGpIqGegp+KfJTthZ5T6Vu3gFOpA36VZNaA2JHgaUuXSDEe23r0ow9bHDhvMHoK2vD25EEeII1o42B5df+KkcSIp5C2k7mEfovoaF/RXP7J9RVmG9a0+JA2PpSyDaqLuBJ3tt6fyKE1l02adu64/cir+3fkDnP3tWNdG2k9Jo8Yfk5l8Qv5kG/5K2mISdD76VeX7ANIYrAaaR9+NTZVSwA6/f70MyNyf0pS7h3Q6EDyP7UIY9gYIJjmKnVYVvKWDhpAHeGhbUeewNcxxDhouNm3jYiQy+TDWu4XEId5HnJHlt40K9grZGiqR4US4LNcbh712IbEdyNyi9p4gvt65Z8aw8YyuptmCseOk8yfED3q5u4BQSQgnafWqri+BVVa5l05nzI2HMzHKnLLU2WO9t4rMoYbMAR5ETWmu+FVXwxjA2HADZshK/wDyH0YVYtdophXj0pdrlEvGlnuVFXGjdFZQGua1qkbhgSymBAB5CrPgTG1cUsOTADntPvV5wzhqLIC7rMnnHQe/vTlnCgXElR82m28HX9a1vP8ATKcP24D4RxC9vnPcBxEhTtOpC+fhXr+Ju5XC6TmB59dfLlXi3C8/9S5cDu3mcrAI7QFiNPMH6V67cxRZwWmCw/Wq+TtPx9LcWp8NamMKPH78KjYaR47+NbvXNNJmeW9IxhA6eFRNwHQQT0qEE+A++dRW2Z5+3KgmzeMkZSNBG1FFvNy1qdq1PjRf6cgiBIp4NEs2v8/fOp+9Da7oR7RofITQs2YfzrH/ADVJTYnXX+aHbBYnp16/xSmMxLq6ZUzh2ykyQF0JmADppvSuCxGIdkLWgik94SJgrbPM8mN0bflFTprXJJ6VrMFBJ0HUkAe9JXsBdct+MQCzREwEKwogRqG1nXaKivBU1zsznubn+wqQY1g90a+J60GlisUgaC8N3YHM5jCkeZ09KHc+IUj5WuDQDKDM90bHX868usTBot97AeWylgVTUTEgwm0A9/8A9XjUv+rqw/Dts8hIABjK3PQcuY8aAlexTkfgpmDLmBmACZ05EcjrEzyoWMw997aZbi23M5zEjUGAN9QY2PI01hZcEumUzoJnkNfDcj0msuNB6/r70ERXhRJ711iM2w2+YmD6Mq+S7ak0xhuDW7eWM0qoUEtqQuupWJnWesmp9vy1nl+mlHbVdf1/ig0rkmT06c6UuXucUZ7hIiJ5ab6eZoXIc8vX9aKIXuWcwmlX4fAkgzG4GvvzqwO23+B40K5d61NipVQ+FfcGY8YPr1qvxfEssBl16jQj23q34i8qQs5pGnr9KDZw4Kw6g+Y+tR+1qk4kEHczv6+u9Ru2w6xBWDMjX9fvWrC7whAZXbpp+1B7AgwKRq/4Tsdm1+3IMsGEeoPrqtXtw1RJxBLd8jYuVEgHfQazv8w22q6djTtTAXel7g8aO9weVLXE6VKwTdrKG5M8qymk0FKsGUTGmXQSp3A5Tz9KI75jbdf/AMgBB0ImREcjJ+lCt4ks5CjuhQcx0kzEAH01ot0aqd+8kx0DCg3n+TJxXIdQb7T/AOQLfTNXqvEYB8zOteTcZtlOJmI/1gR6rIketeo49iYPiP0rXn1GXDury20LHXb/AIoltTrI9dB60KzbnU/xTsEUQqgG5ffnFbCGRp/migdN62jTpEb86okxptGu/QVo3/0qLuAImKVZidBG3OjQYusD9KTW5rEffOmUMb79RWnX+3uydTtPUefjSMFLszA06kj0g+dTsWidYjwqT2FO2h/4ipBCIk/fn7UBjmBAnlrtVe3EbYcIbiTmVSJkhn0VSORJ2mKrXwN43nJyEf1KXEZiJFrIqtbUbq0ho5HMeZqd3gLG/dupcyG5btqAAxIKZhngkKSQ0CZjKDQDl/jVpLvZwe0JESoXONJKudGyhhIBJA5UPinGbiX1sqBL2ndSZIBRkUq4XVVh5LToOVSvcFS4e+M6EowH9rW/ldSACG8Zpy7w627BntqWEgEgEgH5gCdp09vCgK7FcbcXU7MK1phZbMrKTldiNFI7wIE91pABMHSgNZvPexYJc2yi9iw0ALIQ6KSNO8Aee/oLdHUELzjQTBgaRl6UJsemhzghsoBBmc/yxHI9fGgEsBgb1tYzIQboZi4AOTKA4C2zlzaCDAG8irMDvfyOnhOlV448mRoVmOsKFJmNY206aiiPjGDgdmyqGjMzKoYR+UbmPGNjSM5cxIJ1005aT70XMI5GT9OhiqPFY1lktetKstlYAtovIjadjzOpqHaG4qEdtnQwSoW3nJf2IEcv7vYC5u4tRsROg3jVtt+v1qsxXF7QLrmMqSDCsdo6DaSBrSPbL2hd7VtNQWLscwBkkhYgGQ3setTfEsnzXS8qxPZ24JnuznA3BGnSOcUqIDh+LQJFhiP7iAg33luWtMXxddTolomIM5soIIJgbkd0ifGqnD4eQMys2kntbhAGuUmNxoJnmDFGvXsqZBcW2wYd1JbkCFBb/cCOketJSwuEqqicxAEnqQPfelVxeu3P2oGDulkBLFp174jfoI2rV5eulRVQnx7CLKXAY7x7uUd45SMxI8BVpbxgZA3IgH3pS2FfutIgkgTqQfzRyOlb/qQxOQQFOUgAiCAJEH71p0QVxNL3NNjUWua7xQ3vaa+4pYetNcPSt0ub461lVidXBSSDPeCkGDyO2nmD9ahiwQvqvnuKQwhuEoVXKDEkwc6qCBlMyO8SZPI1Z3UJVhH6jbX9qlTg/iWxHFAwJnNbPtBH0n2r0XiC9wEblV6Dl/muD+Jbqrj0fViiozpygoY8/wDNd613NatN1CHw2B1rTn1GXHuru2DGnTxo4XyO2h8KXt4oQPSiLciedOCmzcESd9NRvQrmIMCTp4D3EVAP/cdQOX7fWo31BjU0yaLa76b78v5qXbDyilFPofLT2oquDvI/Q+R/ap08MreHiamjZhzA8ailnqN/b261XcRwbuWH9R2aloWNCoa2BlO3fzEsDPTTSqJaKD4eUydf3qLX11WQSsSJ0GkjN+oqlxV2wGzNeN1lJIVe9lLBZywGIjIhAnQiRvUrmNUOGS07u6qZ20EwDmI1AJ0idaNGLcW9dunlE8qkqnTQ+nhpVJe4y6qoBtKSACSzGHMAgAaEAsg35+FRXEO2YM73Q6iMttlyyNDmJA2Ikk0Bd9sNjr0kfetVuOxYzd0roVLZSP7l3Uf7SZ8CPCq8FjkeCMsKvaXFIPcMOAoPeliPrQuGhACvclrbDuglgTyZz4FCAOS+VIx7WK/FYNbKM86lgILqqiE3JJtj2MGk3ugKRNi2RmWEBZ8ygNlUnY5mnT+4QedNY6+znP2abKA7NsPmD5ZjSW3+tEw9yEbvIDAbPaTNoWyxEd7VWEzNIN27ZZmU3LzjKCCqhV0AcFbnUyB4yaGMPmdO1tgKFj8W5JygklvH5gNY6ayI1bVoYRduSsS4yCUYMoEebGZ5HlqDZACmdbagad5pZklhopka5p38PJhjMXPZi6Ae9C27cz806nSdtDGoqNyyLrFjbuKQkS5ypp8oidJgdBWrfFASPxWeNctq3oc3IkgzMk++9RfDBgClpnkEw7kQQcoBG57vny3oAV1jmdnFlcuUPu7ETEZgN2ysvpQQsq4D3mUAtCqUnvCRmI1OvLXfyqzXC3G2ZbbHMXOUEmSSpJgTA69Kl/0/5c114AAgGJ37xA5mfoKRufvcPYEHKsSJN19YEb7gGABJ6U3ax6AidCxy91SZI5ZgNfPSYp25hbCSWVZA/NvBJj5vmJM+1VTcQW0zi2oO7Qo3kidY8fpU1UPW2zn/AEmCn8zCOQI0n7Iod1RPlSWK47cWItFQTBzHL+u2/wBKi+Lztqpyjcrrv1G/tSpwK4uZwFnMDAjQ68v+3qP4ra4iUkaw0E7zMwZ9DWrmBGU5WMOCCRMgc8vMGOu1QtlVUoNBlEATyMRPlQEXYUN2od95pbtCNqrE6KQOlboDPWU8J1drDgZeigAcoFMXLqqN/rVc+Lz+m3+KAhZjrMcutZtHM/EVnNjGfNli3a1I0IIgiPDYeddNh73bYLJbzq0G2hOmqCAQ3mI9CK5v4owP/wBUhcbYZmAn865spPsK6T4PxYXh1iYJHPQxFwzPT/Na38ZWU/Kx0+FwZyqHJJ0M7agdRFPNb++tQwl/Ov0NHjnRBQrlrSfXyj7NJ3XYsBkJLK7T+UZcoyseU5tPJqeuNppqenUjWJ+96IIPh576+VGBS4bihle0tqgZc0lwT8haMpEkiACPE9Ky7irneVnVMoUsFts8B5HdYkAkaGYgUpaZVBYFBlVR3Ue5qVMZe0+XUOOXjvoVmOcIwubIsi4EAhVJJWddrh03hvOgC2i6OstcIYbO6ooLBREbyonUHQmNopNMSArAm0AGDZWDXW1kqWIMFsuQD1qKuoVZFmAWC5i91iZBIBM/mKGdefSsN2T813JOpCrbVZggEkagbUtPBbaMdM10A80Vbag7TA725+4rFvBRLG2CCwHaEtEllunTWI183Ipa5bBRc6jsxoDcuG4TIIKkKI+ZRz67VNflOVwApXu2rcHViCJO+sk+VIztlO4QHMwCnZ2yo0zZgpefmP8A7RQFdgCzSryQe0ughFaYJUAA/M8A/wBtaZMyqzK7MpAXO4U7SSY5g6VLC4F+9pbSTm2zydNe8Y/u96NLELZQtINoZG+UJnYoWy5SRoDM9dfaptcYMpJulBlYTktWxBBAIInQEg//AK6ZXBMIm8xkSQoVV3nkNOlQ/o10zSQCNSZMgAEmfAAUArewyKBGQPmYZmj5VDKNwQNl84NRu3jmH4p0tL/ppoxLTnUDQGQw22J9DYt1yOxyghhlLQd1B2gz+bkaBecZFAvkspY/hqe8Y0WQIiG9DB5UGIVViMyuVJclnYKZYySQPFSeutZbxZQgFLSBVI5kgBjAnbRsu3OTpS3YmD+GzHSWuGIAzKSNjqrEeTU+hRQjEIkjvgAEkmCF15dZ6DpQDWH4mpYqsagxppOgAMDx+lBPErkCUyyknOR8xU8t4DQPUxXS8D49bIK5UHTQT71XcesI7SVBGvLXxg+lVZ62VMvvMUL45goJurBUxkGZtDqZ2O4HSlu3zMdL1yeXyDaP2mPam+I8HNoL2T93Kxga76zr960hdIdpC3nkQAO6o0BMH08qhYy/KZREI1XUMRzaQdvMdahg74LAm5mIB7oTSB4jr0/mo4awRc+REXYtnGadND5iD6+NMXsWqgqkFhMKBuRyOkUgrbmGLLAtXGGXe4YHll9T7U3YsMqqQqqQIyg92Btr9704rXGmEPTUgDfceGs+lSwOFYzmy5hGgM9JPoTFBkTbMyAB4T+9J3MP+KpaBynwPXlNdFewg3HKq/GYDQHl6+VLoduevMJInYkfZpV0I8RTPEMLkeGG4mkyxGxrSIqZuVlLm6elZTwtX+FE6RAn71rOLWS9p0UxmUgEaxPOjW7cE65damkCR51lrRxPFMMLK5Vk5bL6MSZnefM5jXWfCeGCYJSpMkhpk6EwTEfLqJrnvi5ACjRvavCPLWrb4cvn+jEjRVkEHeAJB9vrWt98Wc9cnb4QwuhE/QTTlu5AhtY+5qvwF1WUECZAP0pjtCf8D3qYqmBcjWdNo5+c1u7cnbXn9il7QHI6E9f3pPjeMZLDuCRlUscsSwUEtE7bGnpYVfMQQxvEAMSMyonRgF3I3I8Ioy4Q3AGNtc5gZmJYhcsdAM0OwOn+EMDdF3I3ZF1uWy5Z2nvMGYKwHdEyBInx5EsPjbigghLUISCDJBJ7ukERv4mDSMw+Fhu7cZAdlUAQNJ18xP8A5GmDhhkyGWGWNTrpGukdKoL+KZjm7ZYBj8NcxDGSBPkG5/xWnAYAzfYHckhYHWNIAI56Ugt3e2rAHKsDQAfLJJ16SVbzINY3E7eUkHMJjujNMLm0jw8tqAi20VJCmAFUvEwBAifM7Dn41BeKoFYqwcLE5BJ8oG/p0oMyca35LDb/AJoXYkb9P2NRu3r5A+RWzHfvCDECV3/MPakrfF2JAW05HiIOwI30jr0rX/ULhDzlSFYCDmYECdh0FAPdncOX8UggENlgSCZEdI26671JMJaPz5nOvzMY5+XJvoOlUdu4zwP6ggyohUkg67nXX+KPcwjXt0disCTNsNMkkifBR60A9i7wiLZUAAfNqB2bFSNQYjOvtQhjSlsK14nMBDW1LEcvX5WH+NKbwuAAUZkCrLaTn0K5pPqo0qx4Z8MtdDjtQqlSByIk/lAGhiffwpyWlbIpntgjUXLmdYl2AEE5o8CCoPhXO8fxrJcHdyoNDlMgMRO/rXoWM+HDbgtmvHYywA+UqZXxBM/91cVxjHKl57dxBkcSBMnpM7yDTzKW70FwTijFwRXbi8txRJk864LDuinuSB1P81b4HipbRdhuancPNdJjFBWJ8o5VX/8AS841dyJAIBAykfmJ3E6+5oNniCs0A5j+laxl9gpjT96NPHSYH4Uw7JIMt0Oo8tZ0mkxwsq5AcqBrlAGoHQ+VUnC/iPvAA1evxENB/NVbKnLC5wC66MQJPfOkzsfDaK1ZUC4si2syIXU69emoHvTVyCDMajUdfOlL2MFpflAHWOv+aQPXQusVWX8QOv8AihnHFo136UpiQTtStVIpvids2RswLd4QNNN5qhZ6t8bh5DcmgkCZ2/aqE3zGo9qvj0jkmb9ZQzdU/ZrKpLrrzZTI5ipWDEb8tzr71Gw2ZddI08/GskzBrBu5r4mGc2xt3b0k9IPKmvg4n+haZ1zAeQEULjy/6ZkDvXF91PI1r4OJbBsI+WdfOtb+DKfm7Tgt/wDDQbd1dOegEk/fOrWw061S4FMtpY5jp6U6rsoEEafetZ6vDdy4cwA216/8ULiFlbltkMQwIkiYzCJ+taTFQdY5a/4reMsZrbNJAg/LqRv3gI1O1MlDZwwGGS2qu2QhVBbK0KYJnTXLMdY3o2Fw+QkZFUFSAHYMJBlWPQatpR7WEBQNkvGMsZogHz6AsdSNppq/wgkLCoz/AC98gyo+U+M0Gq7ONFth2lzMGGiosQJAHj6RURg1OpF+5rGug0OjToNR+4q0tYXMrZjqpWDaGizMqOsgE+tWNjhZKH/Uu5ioIeF03kAxptRhaoeyKoF7FFVWGXtWDiDMsDzOvXnU0sOMql0BbJkFtBMMTqSeRBH/APPOugscHURFtJckBnYt10AGkRmOtWVl1W2T3XIgRbGmu0dPOq8SvJyeH4U7NDLedlMyDlUlTHOBB332PpVhhPhMjIwtpmK97MxMHaBvIir9saxXu2ngf3ZV5jkfAn2qF3HOG3XJPOZiNgBpvJp+MTtIH4aOoLKoIPyKNNBznr+1MXuA2y0ln8QGOXaIgba60C9bc6i7pJIgagzpPWtqVKlWLN3ROsTHiNaPX+H7D4vcs4WyWGjaEDecpjf1+tcrwv4sfOCW06U98SIjqLSwCwJOuskaa15x2j2bhRwQwP2aOx09nvcVFxQQeVcp8U/DoxKm4ml5Bv8A3DoaF8O4zMO8YFdRbQZTHMb0tunkx5DYxLHuHu5T3p5RVphMYWORJC/U0L4wwZsX+0A7r6N59asOC3AQNKq9amd46bgeBCxp9+NW2OweYbUhg8VFW9q/mFZz2u+nnmIwbYe+de6xlf4qwscTOwOvM1d8e4ULiEfm5GuIts+Y24IM94080bjr8JxkNoNT1ps3Cw1HpVTwnBBIroAkipUqHtHrqKGGadTVucJUV4eDrOtLBrnsVbVXzZRPXnr+1cdjXC3XQmCDsdN+h516LjMOOcdK4L4owga8G5RHqK04d4jn1pMk1lLmxH5mHkaytWTuEuQ0SNakDPzGlF3kUfON96526n44YS2ZGl71jLED3rXwTc/BurrAzaepitfEOuHkbrdXXpUvgdfw74O+Y/vrWn0Z/d33DLJbDqYju7epppMPp0+s1Pg+MRcGrOVQBdSTAHmTWWcVbdcyMGB1BGxqcVoQsieoo+GtEygMAzBGhWRuDUUuidPb+a1iL0yBpQbVvhRVbkZ7h+VczQrA6t5UazZVGllRR3iJbM3g3hzpCzbKhgFJgLlLuSGZt5HmBUnxehHcUAGNZOqnQT40aWH7GKHZz2hKsSPw1B2AnXzM+tFLi4xLC6JmJaF8IA5R9aqsPiO4E7RzzgLprqB1/wCa0xLFsyMeYLsQNdfl5UaMXbYq0gykrprDGY5Tr57eNL3uOgSBMryUbwdfpSNwnP8A/agnQkSfHyMUuhztAuHcxA1679Ip3lROMOYrjLH5VJPRjB848R+tJvi7jI2You0GZPjt4fpQXtAsQUYt4ncDnNEbCgKoVVUk6zrry09/ep2qyIvf6XWIMCEA0PMyfvWgGwS0kXGUAATpm15nrVlgb+sMV/8AERyrLja73Gg9BEg70BxPxfiGtZWCZACCe9rrOkUmcfbxCAkDOuzc6vvjTBdtaf8ACBOupIG3TWvMMDjGtkqdwYrTjx2M+XLK7vBHLBYxXRYPiciK85w3Fsx7zbVf8N4gzkBNB1/ip5carjyi4+J8GLtlgRy0865LgXEIGXYjQ+ldtirRycyYrzfiM2cSRsG1p8PcsLn6sr0DCY4RvVhhuJ+grl+Ft3RJ1py5jVtjq1Z2e/S5fTtLd4Ea1QcW4eCc9vfn40pgOL9p+aD0q6zAJJooV+CaPOrC1ePWq25dXOCp3pnE4gKKSlqMctQfFqedU2Hx6NpOtHXCyZnSntLILi2nauZ+IcHNosPykVe4riCjujU1X4wlrbJE5lNE9UXpxE+NZQbkAkEGQYrVdLmdkmHmNa3bthTqaysrnbkuKMOxuDoQ0eVC+DsTFy+vLf3H/NarKv61H2i24F8PLim7W7cd0S4yraJ/DBWIOXnXZW8MoBgbDYVlZSqoGxjbfpWnk+FZWVKlZatBC3zNlXMCzHeZAirC2rEKxW2g0JgSfEbedZWUoYVy7kAJuHKQdhrIMc9tDHpRb7iR3SxhRq0bDTSsrKA1btHNORV32M7jQ0FbjLp2k6EmBrA+k1qsoojdnGgyBmZsrHXx5UOyxJU9mAeZLSYFZWUg0eIskmVyzrA11PWsxXxEgHM+lZWU4VVeL4ibitCEiOZH6V5v8RYY27wYgDNuBWVla/F3jP5ehOG4dWbUT0rteD2QsVlZT+QvjdZbAK1598fcJMi4N1NZWVnwuWNOc2Urh8YVVepAq2sWMyyaysq+SOI2DwYBkb1eXrncisrKyrWEWwJVc07UTKbg3rKylowsOH5Wk1b2ZZYmK3WUdjpqxwxVMnU1PEIAQelZWUU3n/F8JN9z/urKysrol9Oez2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052" name="AutoShape 4" descr="data:image/jpeg;base64,/9j/4AAQSkZJRgABAQAAAQABAAD/2wCEAAkGBhQSERUUExIVFBQWFBUYFxcUFxcWFxcYFRcYFxcVFxQXHCYeFxojGRUUHy8gIycpLCwsFR4xNTAqNSYrLCkBCQoKDgwOFw8PGiwcHCQpLCwpKSwpKSwpKSwpKSwsLCwpLCkpLCkpKSwpLCkpKSksLCkpLCwsLCwsLCwsLCwsKf/AABEIALcBEwMBIgACEQEDEQH/xAAbAAACAgMBAAAAAAAAAAAAAAADBAIFAAEGB//EAD8QAAIBAgQDBgQFAwMDAwUAAAECEQADBBIhMQVBURMiYXGBkQYyofAjQrHB0RRS4TNi8RVygqKywiRDU3OS/8QAGAEAAwEBAAAAAAAAAAAAAAAAAAECAwT/xAAgEQEBAQACAgIDAQAAAAAAAAAAARECMRIhA0IyQWFR/9oADAMBAAIRAxEAPwBGy9P4e8KqLVynbZrgsd8XVt6btXKqMPdp+zcmiUWLO21FApRGphGq4ijBaxhWC7WyKaWpqa3KA7a1INQBjUWuViittTAQNbzVvLWitINmtCog0RBQGwKxq0xrQamEhcismoFqzekEwaxiKiLZrHSmEmIilnOtFK1EJSNpGrO0qfZzQzYoDehrRt1rKa2xpAFrVDZaOWrIFIy1QY0xctdKXe2RSMMmgOxFFoTUqpDt6yosBWVJubtPTVpqVCztRbbRVpWNm7VhbHSqezcqyssahSysE04j1W2btMrcq5U2HkNb7SlkY1LtYqtTgqHWiiKXtsDU4oIwErBQhdreemBoFaitDapA0yRZa2BW62VoCLGhA0XLWmWgIEVtawpWiKRjq1Y1DVaxmjemSTLQilDuY9F3dR60I8btcsx8h/NLYeUyLkVtjNKtj25JvtrP6bVgusR3tPKP3NLRhqKGT1pdbcknM/LSYHsKOrLuDI8TQAmWsURQ8ZxELByHJMMQfl13I6Uw9ug2oqFwVuhXGNACdKVupTOahuaiqhAzWU0VFZSxWuEt4krVhh8WrVXWrc70yLArS4yi1tWp2p20SKo7V9lOlWuE4kDvoaixpKtLN2mrQpGzB2NMAkUoKfV6l2c0C0/WjyKtLESKn2lCFS7UCgDC5NaqBcb1E3xTI2gNGRoqsPFANIJPtQX4w/K36z+1HlB41egCtlK5k4++ZkhfIfzS5e6295j6wPSKPODwdTcdV3IHmQKWvcTtKJLj01/SqROEA76+eppu3wUATv70bRkSvfEKAd1Wb0j9aVb4gfkgH/dJ/imrmFgbUtfw45qf2qbaqSEU43fb8wj/AGLQbhdjqWb1NOWcIAe6x592Ouu280zbMbjynSl2fStTAk+dG/oiOfvVgzD3qeSdKMGudt28VaJNtheQn/Tc5WA/2XP2afOmsB8R27j5Gm3dG9u4Mr/+PJ/ME1ef0/pVbxT4dt31yugfp1HiG3Bqknu0DaD351tL+UgSP3rjWtYrBnuE37P9lww4/wC25z8m96scB8RW8RIBIcfMjjK6+nMeIkUv6P4v73emIgg6N9Qeoo3DbeW2FBJCjSd8vIE841HpVQuJ3129/LXepcK4p+N2ZO8x+31B96JTsXbTQXaaO1ygu1Ophd6E5olxaWuMamriJasqBesqTcMboUSSAPExQLXHrJaO0G8c4965JxdvmTJ/QeQrouA8EDWr1plXMbZZWKyZHIHceHrXVeMk9uacrb6dKFoqW65/4KxpuL2bH5XCg+B/iK763wTK8bjl0J6VjymXGvG7NV+Fwl0/IGPpVthVubOoHqKbFpuZ06cqkE2Ma1KkWaP8UJ8UeQjzpy1YncU0cIPQxTwtVK9pz+lTFhjzJq0SwOc+1GuL0+5p+I8lZawJO804vDAR40zaXUCm1w8jnVTim8lYcFEaD6VJMMI1iasxhxzifGpIqGegp+KfJTthZ5T6Vu3gFOpA36VZNaA2JHgaUuXSDEe23r0ow9bHDhvMHoK2vD25EEeII1o42B5df+KkcSIp5C2k7mEfovoaF/RXP7J9RVmG9a0+JA2PpSyDaqLuBJ3tt6fyKE1l02adu64/cir+3fkDnP3tWNdG2k9Jo8Yfk5l8Qv5kG/5K2mISdD76VeX7ANIYrAaaR9+NTZVSwA6/f70MyNyf0pS7h3Q6EDyP7UIY9gYIJjmKnVYVvKWDhpAHeGhbUeewNcxxDhouNm3jYiQy+TDWu4XEId5HnJHlt40K9grZGiqR4US4LNcbh712IbEdyNyi9p4gvt65Z8aw8YyuptmCseOk8yfED3q5u4BQSQgnafWqri+BVVa5l05nzI2HMzHKnLLU2WO9t4rMoYbMAR5ETWmu+FVXwxjA2HADZshK/wDyH0YVYtdophXj0pdrlEvGlnuVFXGjdFZQGua1qkbhgSymBAB5CrPgTG1cUsOTADntPvV5wzhqLIC7rMnnHQe/vTlnCgXElR82m28HX9a1vP8ATKcP24D4RxC9vnPcBxEhTtOpC+fhXr+Ju5XC6TmB59dfLlXi3C8/9S5cDu3mcrAI7QFiNPMH6V67cxRZwWmCw/Wq+TtPx9LcWp8NamMKPH78KjYaR47+NbvXNNJmeW9IxhA6eFRNwHQQT0qEE+A++dRW2Z5+3KgmzeMkZSNBG1FFvNy1qdq1PjRf6cgiBIp4NEs2v8/fOp+9Da7oR7RofITQs2YfzrH/ADVJTYnXX+aHbBYnp16/xSmMxLq6ZUzh2ykyQF0JmADppvSuCxGIdkLWgik94SJgrbPM8mN0bflFTprXJJ6VrMFBJ0HUkAe9JXsBdct+MQCzREwEKwogRqG1nXaKivBU1zsznubn+wqQY1g90a+J60GlisUgaC8N3YHM5jCkeZ09KHc+IUj5WuDQDKDM90bHX868usTBot97AeWylgVTUTEgwm0A9/8A9XjUv+rqw/Dts8hIABjK3PQcuY8aAlexTkfgpmDLmBmACZ05EcjrEzyoWMw997aZbi23M5zEjUGAN9QY2PI01hZcEumUzoJnkNfDcj0msuNB6/r70ERXhRJ711iM2w2+YmD6Mq+S7ak0xhuDW7eWM0qoUEtqQuupWJnWesmp9vy1nl+mlHbVdf1/ig0rkmT06c6UuXucUZ7hIiJ5ab6eZoXIc8vX9aKIXuWcwmlX4fAkgzG4GvvzqwO23+B40K5d61NipVQ+FfcGY8YPr1qvxfEssBl16jQj23q34i8qQs5pGnr9KDZw4Kw6g+Y+tR+1qk4kEHczv6+u9Ru2w6xBWDMjX9fvWrC7whAZXbpp+1B7AgwKRq/4Tsdm1+3IMsGEeoPrqtXtw1RJxBLd8jYuVEgHfQazv8w22q6djTtTAXel7g8aO9weVLXE6VKwTdrKG5M8qymk0FKsGUTGmXQSp3A5Tz9KI75jbdf/AMgBB0ImREcjJ+lCt4ks5CjuhQcx0kzEAH01ot0aqd+8kx0DCg3n+TJxXIdQb7T/AOQLfTNXqvEYB8zOteTcZtlOJmI/1gR6rIketeo49iYPiP0rXn1GXDury20LHXb/AIoltTrI9dB60KzbnU/xTsEUQqgG5ffnFbCGRp/migdN62jTpEb86okxptGu/QVo3/0qLuAImKVZidBG3OjQYusD9KTW5rEffOmUMb79RWnX+3uydTtPUefjSMFLszA06kj0g+dTsWidYjwqT2FO2h/4ipBCIk/fn7UBjmBAnlrtVe3EbYcIbiTmVSJkhn0VSORJ2mKrXwN43nJyEf1KXEZiJFrIqtbUbq0ho5HMeZqd3gLG/dupcyG5btqAAxIKZhngkKSQ0CZjKDQDl/jVpLvZwe0JESoXONJKudGyhhIBJA5UPinGbiX1sqBL2ndSZIBRkUq4XVVh5LToOVSvcFS4e+M6EowH9rW/ldSACG8Zpy7w627BntqWEgEgEgH5gCdp09vCgK7FcbcXU7MK1phZbMrKTldiNFI7wIE91pABMHSgNZvPexYJc2yi9iw0ALIQ6KSNO8Aee/oLdHUELzjQTBgaRl6UJsemhzghsoBBmc/yxHI9fGgEsBgb1tYzIQboZi4AOTKA4C2zlzaCDAG8irMDvfyOnhOlV448mRoVmOsKFJmNY206aiiPjGDgdmyqGjMzKoYR+UbmPGNjSM5cxIJ1005aT70XMI5GT9OhiqPFY1lktetKstlYAtovIjadjzOpqHaG4qEdtnQwSoW3nJf2IEcv7vYC5u4tRsROg3jVtt+v1qsxXF7QLrmMqSDCsdo6DaSBrSPbL2hd7VtNQWLscwBkkhYgGQ3setTfEsnzXS8qxPZ24JnuznA3BGnSOcUqIDh+LQJFhiP7iAg33luWtMXxddTolomIM5soIIJgbkd0ifGqnD4eQMys2kntbhAGuUmNxoJnmDFGvXsqZBcW2wYd1JbkCFBb/cCOketJSwuEqqicxAEnqQPfelVxeu3P2oGDulkBLFp174jfoI2rV5eulRVQnx7CLKXAY7x7uUd45SMxI8BVpbxgZA3IgH3pS2FfutIgkgTqQfzRyOlb/qQxOQQFOUgAiCAJEH71p0QVxNL3NNjUWua7xQ3vaa+4pYetNcPSt0ub461lVidXBSSDPeCkGDyO2nmD9ahiwQvqvnuKQwhuEoVXKDEkwc6qCBlMyO8SZPI1Z3UJVhH6jbX9qlTg/iWxHFAwJnNbPtBH0n2r0XiC9wEblV6Dl/muD+Jbqrj0fViiozpygoY8/wDNd613NatN1CHw2B1rTn1GXHuru2DGnTxo4XyO2h8KXt4oQPSiLciedOCmzcESd9NRvQrmIMCTp4D3EVAP/cdQOX7fWo31BjU0yaLa76b78v5qXbDyilFPofLT2oquDvI/Q+R/ap08MreHiamjZhzA8ailnqN/b261XcRwbuWH9R2aloWNCoa2BlO3fzEsDPTTSqJaKD4eUydf3qLX11WQSsSJ0GkjN+oqlxV2wGzNeN1lJIVe9lLBZywGIjIhAnQiRvUrmNUOGS07u6qZ20EwDmI1AJ0idaNGLcW9dunlE8qkqnTQ+nhpVJe4y6qoBtKSACSzGHMAgAaEAsg35+FRXEO2YM73Q6iMttlyyNDmJA2Ikk0Bd9sNjr0kfetVuOxYzd0roVLZSP7l3Uf7SZ8CPCq8FjkeCMsKvaXFIPcMOAoPeliPrQuGhACvclrbDuglgTyZz4FCAOS+VIx7WK/FYNbKM86lgILqqiE3JJtj2MGk3ugKRNi2RmWEBZ8ygNlUnY5mnT+4QedNY6+znP2abKA7NsPmD5ZjSW3+tEw9yEbvIDAbPaTNoWyxEd7VWEzNIN27ZZmU3LzjKCCqhV0AcFbnUyB4yaGMPmdO1tgKFj8W5JygklvH5gNY6ayI1bVoYRduSsS4yCUYMoEebGZ5HlqDZACmdbagad5pZklhopka5p38PJhjMXPZi6Ae9C27cz806nSdtDGoqNyyLrFjbuKQkS5ypp8oidJgdBWrfFASPxWeNctq3oc3IkgzMk++9RfDBgClpnkEw7kQQcoBG57vny3oAV1jmdnFlcuUPu7ETEZgN2ysvpQQsq4D3mUAtCqUnvCRmI1OvLXfyqzXC3G2ZbbHMXOUEmSSpJgTA69Kl/0/5c114AAgGJ37xA5mfoKRufvcPYEHKsSJN19YEb7gGABJ6U3ax6AidCxy91SZI5ZgNfPSYp25hbCSWVZA/NvBJj5vmJM+1VTcQW0zi2oO7Qo3kidY8fpU1UPW2zn/AEmCn8zCOQI0n7Iod1RPlSWK47cWItFQTBzHL+u2/wBKi+Lztqpyjcrrv1G/tSpwK4uZwFnMDAjQ68v+3qP4ra4iUkaw0E7zMwZ9DWrmBGU5WMOCCRMgc8vMGOu1QtlVUoNBlEATyMRPlQEXYUN2od95pbtCNqrE6KQOlboDPWU8J1drDgZeigAcoFMXLqqN/rVc+Lz+m3+KAhZjrMcutZtHM/EVnNjGfNli3a1I0IIgiPDYeddNh73bYLJbzq0G2hOmqCAQ3mI9CK5v4owP/wBUhcbYZmAn865spPsK6T4PxYXh1iYJHPQxFwzPT/Na38ZWU/Kx0+FwZyqHJJ0M7agdRFPNb++tQwl/Ov0NHjnRBQrlrSfXyj7NJ3XYsBkJLK7T+UZcoyseU5tPJqeuNppqenUjWJ+96IIPh576+VGBS4bihle0tqgZc0lwT8haMpEkiACPE9Ky7irneVnVMoUsFts8B5HdYkAkaGYgUpaZVBYFBlVR3Ue5qVMZe0+XUOOXjvoVmOcIwubIsi4EAhVJJWddrh03hvOgC2i6OstcIYbO6ooLBREbyonUHQmNopNMSArAm0AGDZWDXW1kqWIMFsuQD1qKuoVZFmAWC5i91iZBIBM/mKGdefSsN2T813JOpCrbVZggEkagbUtPBbaMdM10A80Vbag7TA725+4rFvBRLG2CCwHaEtEllunTWI183Ipa5bBRc6jsxoDcuG4TIIKkKI+ZRz67VNflOVwApXu2rcHViCJO+sk+VIztlO4QHMwCnZ2yo0zZgpefmP8A7RQFdgCzSryQe0ughFaYJUAA/M8A/wBtaZMyqzK7MpAXO4U7SSY5g6VLC4F+9pbSTm2zydNe8Y/u96NLELZQtINoZG+UJnYoWy5SRoDM9dfaptcYMpJulBlYTktWxBBAIInQEg//AK6ZXBMIm8xkSQoVV3nkNOlQ/o10zSQCNSZMgAEmfAAUArewyKBGQPmYZmj5VDKNwQNl84NRu3jmH4p0tL/ppoxLTnUDQGQw22J9DYt1yOxyghhlLQd1B2gz+bkaBecZFAvkspY/hqe8Y0WQIiG9DB5UGIVViMyuVJclnYKZYySQPFSeutZbxZQgFLSBVI5kgBjAnbRsu3OTpS3YmD+GzHSWuGIAzKSNjqrEeTU+hRQjEIkjvgAEkmCF15dZ6DpQDWH4mpYqsagxppOgAMDx+lBPErkCUyyknOR8xU8t4DQPUxXS8D49bIK5UHTQT71XcesI7SVBGvLXxg+lVZ62VMvvMUL45goJurBUxkGZtDqZ2O4HSlu3zMdL1yeXyDaP2mPam+I8HNoL2T93Kxga76zr960hdIdpC3nkQAO6o0BMH08qhYy/KZREI1XUMRzaQdvMdahg74LAm5mIB7oTSB4jr0/mo4awRc+REXYtnGadND5iD6+NMXsWqgqkFhMKBuRyOkUgrbmGLLAtXGGXe4YHll9T7U3YsMqqQqqQIyg92Btr9704rXGmEPTUgDfceGs+lSwOFYzmy5hGgM9JPoTFBkTbMyAB4T+9J3MP+KpaBynwPXlNdFewg3HKq/GYDQHl6+VLoduevMJInYkfZpV0I8RTPEMLkeGG4mkyxGxrSIqZuVlLm6elZTwtX+FE6RAn71rOLWS9p0UxmUgEaxPOjW7cE65damkCR51lrRxPFMMLK5Vk5bL6MSZnefM5jXWfCeGCYJSpMkhpk6EwTEfLqJrnvi5ACjRvavCPLWrb4cvn+jEjRVkEHeAJB9vrWt98Wc9cnb4QwuhE/QTTlu5AhtY+5qvwF1WUECZAP0pjtCf8D3qYqmBcjWdNo5+c1u7cnbXn9il7QHI6E9f3pPjeMZLDuCRlUscsSwUEtE7bGnpYVfMQQxvEAMSMyonRgF3I3I8Ioy4Q3AGNtc5gZmJYhcsdAM0OwOn+EMDdF3I3ZF1uWy5Z2nvMGYKwHdEyBInx5EsPjbigghLUISCDJBJ7ukERv4mDSMw+Fhu7cZAdlUAQNJ18xP8A5GmDhhkyGWGWNTrpGukdKoL+KZjm7ZYBj8NcxDGSBPkG5/xWnAYAzfYHckhYHWNIAI56Ugt3e2rAHKsDQAfLJJ16SVbzINY3E7eUkHMJjujNMLm0jw8tqAi20VJCmAFUvEwBAifM7Dn41BeKoFYqwcLE5BJ8oG/p0oMyca35LDb/AJoXYkb9P2NRu3r5A+RWzHfvCDECV3/MPakrfF2JAW05HiIOwI30jr0rX/ULhDzlSFYCDmYECdh0FAPdncOX8UggENlgSCZEdI26671JMJaPz5nOvzMY5+XJvoOlUdu4zwP6ggyohUkg67nXX+KPcwjXt0disCTNsNMkkifBR60A9i7wiLZUAAfNqB2bFSNQYjOvtQhjSlsK14nMBDW1LEcvX5WH+NKbwuAAUZkCrLaTn0K5pPqo0qx4Z8MtdDjtQqlSByIk/lAGhiffwpyWlbIpntgjUXLmdYl2AEE5o8CCoPhXO8fxrJcHdyoNDlMgMRO/rXoWM+HDbgtmvHYywA+UqZXxBM/91cVxjHKl57dxBkcSBMnpM7yDTzKW70FwTijFwRXbi8txRJk864LDuinuSB1P81b4HipbRdhuancPNdJjFBWJ8o5VX/8AS841dyJAIBAykfmJ3E6+5oNniCs0A5j+laxl9gpjT96NPHSYH4Uw7JIMt0Oo8tZ0mkxwsq5AcqBrlAGoHQ+VUnC/iPvAA1evxENB/NVbKnLC5wC66MQJPfOkzsfDaK1ZUC4si2syIXU69emoHvTVyCDMajUdfOlL2MFpflAHWOv+aQPXQusVWX8QOv8AihnHFo136UpiQTtStVIpvids2RswLd4QNNN5qhZ6t8bh5DcmgkCZ2/aqE3zGo9qvj0jkmb9ZQzdU/ZrKpLrrzZTI5ipWDEb8tzr71Gw2ZddI08/GskzBrBu5r4mGc2xt3b0k9IPKmvg4n+haZ1zAeQEULjy/6ZkDvXF91PI1r4OJbBsI+WdfOtb+DKfm7Tgt/wDDQbd1dOegEk/fOrWw061S4FMtpY5jp6U6rsoEEafetZ6vDdy4cwA216/8ULiFlbltkMQwIkiYzCJ+taTFQdY5a/4reMsZrbNJAg/LqRv3gI1O1MlDZwwGGS2qu2QhVBbK0KYJnTXLMdY3o2Fw+QkZFUFSAHYMJBlWPQatpR7WEBQNkvGMsZogHz6AsdSNppq/wgkLCoz/AC98gyo+U+M0Gq7ONFth2lzMGGiosQJAHj6RURg1OpF+5rGug0OjToNR+4q0tYXMrZjqpWDaGizMqOsgE+tWNjhZKH/Uu5ioIeF03kAxptRhaoeyKoF7FFVWGXtWDiDMsDzOvXnU0sOMql0BbJkFtBMMTqSeRBH/APPOugscHURFtJckBnYt10AGkRmOtWVl1W2T3XIgRbGmu0dPOq8SvJyeH4U7NDLedlMyDlUlTHOBB332PpVhhPhMjIwtpmK97MxMHaBvIir9saxXu2ngf3ZV5jkfAn2qF3HOG3XJPOZiNgBpvJp+MTtIH4aOoLKoIPyKNNBznr+1MXuA2y0ln8QGOXaIgba60C9bc6i7pJIgagzpPWtqVKlWLN3ROsTHiNaPX+H7D4vcs4WyWGjaEDecpjf1+tcrwv4sfOCW06U98SIjqLSwCwJOuskaa15x2j2bhRwQwP2aOx09nvcVFxQQeVcp8U/DoxKm4ml5Bv8A3DoaF8O4zMO8YFdRbQZTHMb0tunkx5DYxLHuHu5T3p5RVphMYWORJC/U0L4wwZsX+0A7r6N59asOC3AQNKq9amd46bgeBCxp9+NW2OweYbUhg8VFW9q/mFZz2u+nnmIwbYe+de6xlf4qwscTOwOvM1d8e4ULiEfm5GuIts+Y24IM94080bjr8JxkNoNT1ps3Cw1HpVTwnBBIroAkipUqHtHrqKGGadTVucJUV4eDrOtLBrnsVbVXzZRPXnr+1cdjXC3XQmCDsdN+h516LjMOOcdK4L4owga8G5RHqK04d4jn1pMk1lLmxH5mHkaytWTuEuQ0SNakDPzGlF3kUfON96526n44YS2ZGl71jLED3rXwTc/BurrAzaepitfEOuHkbrdXXpUvgdfw74O+Y/vrWn0Z/d33DLJbDqYju7epppMPp0+s1Pg+MRcGrOVQBdSTAHmTWWcVbdcyMGB1BGxqcVoQsieoo+GtEygMAzBGhWRuDUUuidPb+a1iL0yBpQbVvhRVbkZ7h+VczQrA6t5UazZVGllRR3iJbM3g3hzpCzbKhgFJgLlLuSGZt5HmBUnxehHcUAGNZOqnQT40aWH7GKHZz2hKsSPw1B2AnXzM+tFLi4xLC6JmJaF8IA5R9aqsPiO4E7RzzgLprqB1/wCa0xLFsyMeYLsQNdfl5UaMXbYq0gykrprDGY5Tr57eNL3uOgSBMryUbwdfpSNwnP8A/agnQkSfHyMUuhztAuHcxA1679Ip3lROMOYrjLH5VJPRjB848R+tJvi7jI2You0GZPjt4fpQXtAsQUYt4ncDnNEbCgKoVVUk6zrry09/ep2qyIvf6XWIMCEA0PMyfvWgGwS0kXGUAATpm15nrVlgb+sMV/8AERyrLja73Gg9BEg70BxPxfiGtZWCZACCe9rrOkUmcfbxCAkDOuzc6vvjTBdtaf8ACBOupIG3TWvMMDjGtkqdwYrTjx2M+XLK7vBHLBYxXRYPiciK85w3Fsx7zbVf8N4gzkBNB1/ip5carjyi4+J8GLtlgRy0865LgXEIGXYjQ+ldtirRycyYrzfiM2cSRsG1p8PcsLn6sr0DCY4RvVhhuJ+grl+Ft3RJ1py5jVtjq1Z2e/S5fTtLd4Ea1QcW4eCc9vfn40pgOL9p+aD0q6zAJJooV+CaPOrC1ePWq25dXOCp3pnE4gKKSlqMctQfFqedU2Hx6NpOtHXCyZnSntLILi2nauZ+IcHNosPykVe4riCjujU1X4wlrbJE5lNE9UXpxE+NZQbkAkEGQYrVdLmdkmHmNa3bthTqaysrnbkuKMOxuDoQ0eVC+DsTFy+vLf3H/NarKv61H2i24F8PLim7W7cd0S4yraJ/DBWIOXnXZW8MoBgbDYVlZSqoGxjbfpWnk+FZWVKlZatBC3zNlXMCzHeZAirC2rEKxW2g0JgSfEbedZWUoYVy7kAJuHKQdhrIMc9tDHpRb7iR3SxhRq0bDTSsrKA1btHNORV32M7jQ0FbjLp2k6EmBrA+k1qsoojdnGgyBmZsrHXx5UOyxJU9mAeZLSYFZWUg0eIskmVyzrA11PWsxXxEgHM+lZWU4VVeL4ibitCEiOZH6V5v8RYY27wYgDNuBWVla/F3jP5ehOG4dWbUT0rteD2QsVlZT+QvjdZbAK1598fcJMi4N1NZWVnwuWNOc2Urh8YVVepAq2sWMyyaysq+SOI2DwYBkb1eXrncisrKyrWEWwJVc07UTKbg3rKylowsOH5Wk1b2ZZYmK3WUdjpqxwxVMnU1PEIAQelZWUU3n/F8JN9z/urKysrol9Oez2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g</a:t>
            </a:r>
            <a:r>
              <a:rPr lang="pt-BR" b="1" dirty="0" smtClean="0">
                <a:solidFill>
                  <a:srgbClr val="00FF00"/>
                </a:solidFill>
              </a:rPr>
              <a:t>) TEOLOGIA DOS SALMOS</a:t>
            </a:r>
          </a:p>
          <a:p>
            <a:r>
              <a:rPr lang="pt-BR" dirty="0" smtClean="0">
                <a:solidFill>
                  <a:srgbClr val="00FFFF"/>
                </a:solidFill>
              </a:rPr>
              <a:t>Messianismo:</a:t>
            </a:r>
          </a:p>
          <a:p>
            <a:pPr lvl="1"/>
            <a:r>
              <a:rPr lang="pt-BR" dirty="0" smtClean="0"/>
              <a:t>NT cita 300 (</a:t>
            </a:r>
            <a:r>
              <a:rPr lang="pt-BR" u="sng" dirty="0" smtClean="0"/>
              <a:t>+</a:t>
            </a:r>
            <a:r>
              <a:rPr lang="pt-BR" dirty="0" smtClean="0"/>
              <a:t>) o AT 	     (</a:t>
            </a:r>
            <a:r>
              <a:rPr lang="pt-BR" dirty="0" smtClean="0">
                <a:sym typeface="Wingdings" pitchFamily="2" charset="2"/>
              </a:rPr>
              <a:t> Salmos mais de 100!)</a:t>
            </a:r>
          </a:p>
          <a:p>
            <a:pPr lvl="1"/>
            <a:r>
              <a:rPr lang="pt-BR" dirty="0" smtClean="0"/>
              <a:t>Jesus (nome) – Cristo (função – messias/ungido)</a:t>
            </a:r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Lc</a:t>
            </a:r>
            <a:r>
              <a:rPr lang="pt-BR" dirty="0" smtClean="0"/>
              <a:t> 20,41-44) Disse-lhes então: "Como se pode dizer que o Cristo é filho de Davi? Se o próprio Davi diz no livro dos Salmos: O Senhor disse ao meu Senhor: Senta-te à minha direita, até que eu ponha teus inimigos como escabelo para teus pés. Davi, portanto, o chama Senhor; então, como pode ser seu filho?"</a:t>
            </a:r>
          </a:p>
          <a:p>
            <a:pPr lvl="1"/>
            <a:r>
              <a:rPr lang="pt-BR" dirty="0" smtClean="0"/>
              <a:t>Jesus interpreta os Salmos: o Cristo não pode ser “filho de Davi”, mas o Senhor [PAI] diz ao meu Senhor [FILHO – Deus de Davi]...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g</a:t>
            </a:r>
            <a:r>
              <a:rPr lang="pt-BR" b="1" dirty="0" smtClean="0">
                <a:solidFill>
                  <a:srgbClr val="00FF00"/>
                </a:solidFill>
              </a:rPr>
              <a:t>) TEOLOGIA DOS SALMOS</a:t>
            </a:r>
          </a:p>
          <a:p>
            <a:r>
              <a:rPr lang="pt-BR" dirty="0" smtClean="0">
                <a:solidFill>
                  <a:srgbClr val="00FFFF"/>
                </a:solidFill>
              </a:rPr>
              <a:t>Messianismo:</a:t>
            </a:r>
          </a:p>
          <a:p>
            <a:pPr lvl="1"/>
            <a:r>
              <a:rPr lang="pt-BR" dirty="0" smtClean="0"/>
              <a:t>Então, a Igreja utilizou os Salmos e os interpretou à luz de Cristo:</a:t>
            </a:r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At</a:t>
            </a:r>
            <a:r>
              <a:rPr lang="pt-BR" dirty="0" smtClean="0"/>
              <a:t> 4,23-26) Uma vez soltos, foram para junto dos seus e referiram tudo o que lhes haviam dito os chefes dos sacerdotes e os anciãos. Ouvindo isto, unânimes elevaram a voz a Deus, dizendo: </a:t>
            </a:r>
          </a:p>
          <a:p>
            <a:pPr lvl="2"/>
            <a:r>
              <a:rPr lang="pt-BR" dirty="0" smtClean="0"/>
              <a:t>Soberano Senhor, foste tu que fizeste o céu, a terra, o mar, e tudo o que neles existe; foste tu que falaste pelo Espírito Santo, pela boca de nosso pai Davi, teu servo: </a:t>
            </a:r>
          </a:p>
          <a:p>
            <a:pPr lvl="2"/>
            <a:r>
              <a:rPr lang="pt-BR" dirty="0" smtClean="0"/>
              <a:t>	</a:t>
            </a:r>
            <a:r>
              <a:rPr lang="pt-BR" b="0" i="1" dirty="0" smtClean="0">
                <a:latin typeface="Times New Roman" pitchFamily="18" charset="0"/>
                <a:cs typeface="Times New Roman" pitchFamily="18" charset="0"/>
              </a:rPr>
              <a:t>Porque se enfureceram as nações e se exerceram </a:t>
            </a:r>
          </a:p>
          <a:p>
            <a:pPr lvl="2"/>
            <a:r>
              <a:rPr lang="pt-BR" b="0" i="1" dirty="0" smtClean="0">
                <a:latin typeface="Times New Roman" pitchFamily="18" charset="0"/>
                <a:cs typeface="Times New Roman" pitchFamily="18" charset="0"/>
              </a:rPr>
              <a:t>	os povos em coisas vãs? Os reis da terra apresentaram-se </a:t>
            </a:r>
          </a:p>
          <a:p>
            <a:pPr lvl="2"/>
            <a:r>
              <a:rPr lang="pt-BR" b="0" i="1" dirty="0" smtClean="0">
                <a:latin typeface="Times New Roman" pitchFamily="18" charset="0"/>
                <a:cs typeface="Times New Roman" pitchFamily="18" charset="0"/>
              </a:rPr>
              <a:t>	e os governantes se coligaram de comum acordo </a:t>
            </a:r>
          </a:p>
          <a:p>
            <a:pPr lvl="2"/>
            <a:r>
              <a:rPr lang="pt-BR" b="0" i="1" dirty="0" smtClean="0">
                <a:latin typeface="Times New Roman" pitchFamily="18" charset="0"/>
                <a:cs typeface="Times New Roman" pitchFamily="18" charset="0"/>
              </a:rPr>
              <a:t>	contra o Senhor, e contra o seu Ungido (</a:t>
            </a:r>
            <a:r>
              <a:rPr lang="pt-BR" b="0" i="1" dirty="0" err="1" smtClean="0">
                <a:latin typeface="Times New Roman" pitchFamily="18" charset="0"/>
                <a:cs typeface="Times New Roman" pitchFamily="18" charset="0"/>
              </a:rPr>
              <a:t>Sl</a:t>
            </a:r>
            <a:r>
              <a:rPr lang="pt-BR" b="0" i="1" dirty="0" smtClean="0">
                <a:latin typeface="Times New Roman" pitchFamily="18" charset="0"/>
                <a:cs typeface="Times New Roman" pitchFamily="18" charset="0"/>
              </a:rPr>
              <a:t> 2,1-2).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h) Níveis de interpretação</a:t>
            </a:r>
          </a:p>
          <a:p>
            <a:r>
              <a:rPr lang="pt-BR" dirty="0" smtClean="0"/>
              <a:t>Cristo é a Palavra de Deus que se encarnou, logo está presente em toda a Escritura.</a:t>
            </a:r>
          </a:p>
          <a:p>
            <a:endParaRPr lang="pt-BR" dirty="0" smtClean="0"/>
          </a:p>
          <a:p>
            <a:r>
              <a:rPr lang="pt-BR" dirty="0" smtClean="0"/>
              <a:t>Cristo é a Palavra de Deus que se encarnou, logo está presente em toda a Escritura, deste modo os Salmos (oração) proporcionam várias interpretações: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h) Níveis de interpretação</a:t>
            </a:r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Interpretação literal</a:t>
            </a:r>
            <a:r>
              <a:rPr lang="pt-BR" dirty="0" smtClean="0"/>
              <a:t>: sentido histórico da poesia ou oração. pois existem Salmos antigos e recentes. </a:t>
            </a:r>
          </a:p>
          <a:p>
            <a:pPr lvl="1">
              <a:buNone/>
            </a:pPr>
            <a:endParaRPr lang="pt-BR" sz="1400" dirty="0" smtClean="0"/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Interpretação cristológica</a:t>
            </a:r>
            <a:r>
              <a:rPr lang="pt-BR" dirty="0" smtClean="0"/>
              <a:t>: sentido salvador, pois falam do Messias.</a:t>
            </a:r>
          </a:p>
          <a:p>
            <a:pPr lvl="1">
              <a:buNone/>
            </a:pPr>
            <a:endParaRPr lang="pt-BR" sz="1400" dirty="0" smtClean="0"/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Interpretação eclesial</a:t>
            </a:r>
            <a:r>
              <a:rPr lang="pt-BR" dirty="0" smtClean="0"/>
              <a:t>: sentido comunitário, pois falam da comunidade de fé que acolhe a Palavra.</a:t>
            </a:r>
          </a:p>
          <a:p>
            <a:pPr lvl="1">
              <a:buNone/>
            </a:pPr>
            <a:endParaRPr lang="pt-BR" sz="1400" dirty="0" smtClean="0"/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Interpretação pe</a:t>
            </a:r>
            <a:r>
              <a:rPr lang="pt-BR" dirty="0" smtClean="0"/>
              <a:t>ssoal: sentido na minha vida, pois a minha oração é como aquela do salmista.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0" name="Picture 4" descr="https://upload.wikimedia.org/wikipedia/commons/thumb/3/38/Salterio.jpg/1024px-Salterio.jpg"/>
          <p:cNvPicPr>
            <a:picLocks noChangeAspect="1" noChangeArrowheads="1"/>
          </p:cNvPicPr>
          <p:nvPr/>
        </p:nvPicPr>
        <p:blipFill>
          <a:blip r:embed="rId2">
            <a:lum bright="-10000"/>
          </a:blip>
          <a:srcRect/>
          <a:stretch>
            <a:fillRect/>
          </a:stretch>
        </p:blipFill>
        <p:spPr bwMode="auto">
          <a:xfrm flipH="1">
            <a:off x="4492604" y="4143380"/>
            <a:ext cx="4651396" cy="27146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Saltério como livro</a:t>
            </a:r>
          </a:p>
          <a:p>
            <a:r>
              <a:rPr lang="pt-BR" dirty="0" smtClean="0"/>
              <a:t>O que é um “Salmo”</a:t>
            </a:r>
          </a:p>
          <a:p>
            <a:r>
              <a:rPr lang="pt-BR" dirty="0" smtClean="0"/>
              <a:t>Organização do Saltério</a:t>
            </a:r>
          </a:p>
          <a:p>
            <a:r>
              <a:rPr lang="pt-BR" dirty="0" smtClean="0"/>
              <a:t>Numeração dos Salmos</a:t>
            </a:r>
          </a:p>
          <a:p>
            <a:r>
              <a:rPr lang="pt-BR" dirty="0" smtClean="0"/>
              <a:t>Os títulos dos Salmos</a:t>
            </a:r>
          </a:p>
          <a:p>
            <a:r>
              <a:rPr lang="pt-BR" dirty="0" smtClean="0"/>
              <a:t>Características da poesia dos Salmos</a:t>
            </a:r>
          </a:p>
          <a:p>
            <a:r>
              <a:rPr lang="pt-BR" dirty="0" smtClean="0"/>
              <a:t>Teologia dos Salmos</a:t>
            </a:r>
          </a:p>
          <a:p>
            <a:r>
              <a:rPr lang="pt-BR" dirty="0" smtClean="0"/>
              <a:t>Níveis de interpretação</a:t>
            </a:r>
          </a:p>
        </p:txBody>
      </p:sp>
      <p:sp>
        <p:nvSpPr>
          <p:cNvPr id="2050" name="AutoShape 2" descr="data:image/jpeg;base64,/9j/4AAQSkZJRgABAQAAAQABAAD/2wCEAAkGBhQSERUUExIVFBQWFBUYFxcUFxcWFxcYFRcYFxcVFxQXHCYeFxojGRUUHy8gIycpLCwsFR4xNTAqNSYrLCkBCQoKDgwOFw8PGiwcHCQpLCwpKSwpKSwpKSwpKSwsLCwpLCkpLCkpKSwpLCkpKSksLCkpLCwsLCwsLCwsLCwsKf/AABEIALcBEwMBIgACEQEDEQH/xAAbAAACAgMBAAAAAAAAAAAAAAADBAIFAAEGB//EAD8QAAIBAgQDBgQFAwMDAwUAAAECEQADBBIhMQVBURMiYXGBkQYyofAjQrHB0RRS4TNi8RVygqKywiRDU3OS/8QAGAEAAwEBAAAAAAAAAAAAAAAAAAECAwT/xAAgEQEBAQACAgIDAQAAAAAAAAAAARECMRIhA0IyQWFR/9oADAMBAAIRAxEAPwBGy9P4e8KqLVynbZrgsd8XVt6btXKqMPdp+zcmiUWLO21FApRGphGq4ijBaxhWC7WyKaWpqa3KA7a1INQBjUWuViittTAQNbzVvLWitINmtCog0RBQGwKxq0xrQamEhcismoFqzekEwaxiKiLZrHSmEmIilnOtFK1EJSNpGrO0qfZzQzYoDehrRt1rKa2xpAFrVDZaOWrIFIy1QY0xctdKXe2RSMMmgOxFFoTUqpDt6yosBWVJubtPTVpqVCztRbbRVpWNm7VhbHSqezcqyssahSysE04j1W2btMrcq5U2HkNb7SlkY1LtYqtTgqHWiiKXtsDU4oIwErBQhdreemBoFaitDapA0yRZa2BW62VoCLGhA0XLWmWgIEVtawpWiKRjq1Y1DVaxmjemSTLQilDuY9F3dR60I8btcsx8h/NLYeUyLkVtjNKtj25JvtrP6bVgusR3tPKP3NLRhqKGT1pdbcknM/LSYHsKOrLuDI8TQAmWsURQ8ZxELByHJMMQfl13I6Uw9ug2oqFwVuhXGNACdKVupTOahuaiqhAzWU0VFZSxWuEt4krVhh8WrVXWrc70yLArS4yi1tWp2p20SKo7V9lOlWuE4kDvoaixpKtLN2mrQpGzB2NMAkUoKfV6l2c0C0/WjyKtLESKn2lCFS7UCgDC5NaqBcb1E3xTI2gNGRoqsPFANIJPtQX4w/K36z+1HlB41egCtlK5k4++ZkhfIfzS5e6295j6wPSKPODwdTcdV3IHmQKWvcTtKJLj01/SqROEA76+eppu3wUATv70bRkSvfEKAd1Wb0j9aVb4gfkgH/dJ/imrmFgbUtfw45qf2qbaqSEU43fb8wj/AGLQbhdjqWb1NOWcIAe6x592Ouu280zbMbjynSl2fStTAk+dG/oiOfvVgzD3qeSdKMGudt28VaJNtheQn/Tc5WA/2XP2afOmsB8R27j5Gm3dG9u4Mr/+PJ/ME1ef0/pVbxT4dt31yugfp1HiG3Bqknu0DaD351tL+UgSP3rjWtYrBnuE37P9lww4/wC25z8m96scB8RW8RIBIcfMjjK6+nMeIkUv6P4v73emIgg6N9Qeoo3DbeW2FBJCjSd8vIE841HpVQuJ3129/LXepcK4p+N2ZO8x+31B96JTsXbTQXaaO1ygu1Ophd6E5olxaWuMamriJasqBesqTcMboUSSAPExQLXHrJaO0G8c4965JxdvmTJ/QeQrouA8EDWr1plXMbZZWKyZHIHceHrXVeMk9uacrb6dKFoqW65/4KxpuL2bH5XCg+B/iK763wTK8bjl0J6VjymXGvG7NV+Fwl0/IGPpVthVubOoHqKbFpuZ06cqkE2Ma1KkWaP8UJ8UeQjzpy1YncU0cIPQxTwtVK9pz+lTFhjzJq0SwOc+1GuL0+5p+I8lZawJO804vDAR40zaXUCm1w8jnVTim8lYcFEaD6VJMMI1iasxhxzifGpIqGegp+KfJTthZ5T6Vu3gFOpA36VZNaA2JHgaUuXSDEe23r0ow9bHDhvMHoK2vD25EEeII1o42B5df+KkcSIp5C2k7mEfovoaF/RXP7J9RVmG9a0+JA2PpSyDaqLuBJ3tt6fyKE1l02adu64/cir+3fkDnP3tWNdG2k9Jo8Yfk5l8Qv5kG/5K2mISdD76VeX7ANIYrAaaR9+NTZVSwA6/f70MyNyf0pS7h3Q6EDyP7UIY9gYIJjmKnVYVvKWDhpAHeGhbUeewNcxxDhouNm3jYiQy+TDWu4XEId5HnJHlt40K9grZGiqR4US4LNcbh712IbEdyNyi9p4gvt65Z8aw8YyuptmCseOk8yfED3q5u4BQSQgnafWqri+BVVa5l05nzI2HMzHKnLLU2WO9t4rMoYbMAR5ETWmu+FVXwxjA2HADZshK/wDyH0YVYtdophXj0pdrlEvGlnuVFXGjdFZQGua1qkbhgSymBAB5CrPgTG1cUsOTADntPvV5wzhqLIC7rMnnHQe/vTlnCgXElR82m28HX9a1vP8ATKcP24D4RxC9vnPcBxEhTtOpC+fhXr+Ju5XC6TmB59dfLlXi3C8/9S5cDu3mcrAI7QFiNPMH6V67cxRZwWmCw/Wq+TtPx9LcWp8NamMKPH78KjYaR47+NbvXNNJmeW9IxhA6eFRNwHQQT0qEE+A++dRW2Z5+3KgmzeMkZSNBG1FFvNy1qdq1PjRf6cgiBIp4NEs2v8/fOp+9Da7oR7RofITQs2YfzrH/ADVJTYnXX+aHbBYnp16/xSmMxLq6ZUzh2ykyQF0JmADppvSuCxGIdkLWgik94SJgrbPM8mN0bflFTprXJJ6VrMFBJ0HUkAe9JXsBdct+MQCzREwEKwogRqG1nXaKivBU1zsznubn+wqQY1g90a+J60GlisUgaC8N3YHM5jCkeZ09KHc+IUj5WuDQDKDM90bHX868usTBot97AeWylgVTUTEgwm0A9/8A9XjUv+rqw/Dts8hIABjK3PQcuY8aAlexTkfgpmDLmBmACZ05EcjrEzyoWMw997aZbi23M5zEjUGAN9QY2PI01hZcEumUzoJnkNfDcj0msuNB6/r70ERXhRJ711iM2w2+YmD6Mq+S7ak0xhuDW7eWM0qoUEtqQuupWJnWesmp9vy1nl+mlHbVdf1/ig0rkmT06c6UuXucUZ7hIiJ5ab6eZoXIc8vX9aKIXuWcwmlX4fAkgzG4GvvzqwO23+B40K5d61NipVQ+FfcGY8YPr1qvxfEssBl16jQj23q34i8qQs5pGnr9KDZw4Kw6g+Y+tR+1qk4kEHczv6+u9Ru2w6xBWDMjX9fvWrC7whAZXbpp+1B7AgwKRq/4Tsdm1+3IMsGEeoPrqtXtw1RJxBLd8jYuVEgHfQazv8w22q6djTtTAXel7g8aO9weVLXE6VKwTdrKG5M8qymk0FKsGUTGmXQSp3A5Tz9KI75jbdf/AMgBB0ImREcjJ+lCt4ks5CjuhQcx0kzEAH01ot0aqd+8kx0DCg3n+TJxXIdQb7T/AOQLfTNXqvEYB8zOteTcZtlOJmI/1gR6rIketeo49iYPiP0rXn1GXDury20LHXb/AIoltTrI9dB60KzbnU/xTsEUQqgG5ffnFbCGRp/migdN62jTpEb86okxptGu/QVo3/0qLuAImKVZidBG3OjQYusD9KTW5rEffOmUMb79RWnX+3uydTtPUefjSMFLszA06kj0g+dTsWidYjwqT2FO2h/4ipBCIk/fn7UBjmBAnlrtVe3EbYcIbiTmVSJkhn0VSORJ2mKrXwN43nJyEf1KXEZiJFrIqtbUbq0ho5HMeZqd3gLG/dupcyG5btqAAxIKZhngkKSQ0CZjKDQDl/jVpLvZwe0JESoXONJKudGyhhIBJA5UPinGbiX1sqBL2ndSZIBRkUq4XVVh5LToOVSvcFS4e+M6EowH9rW/ldSACG8Zpy7w627BntqWEgEgEgH5gCdp09vCgK7FcbcXU7MK1phZbMrKTldiNFI7wIE91pABMHSgNZvPexYJc2yi9iw0ALIQ6KSNO8Aee/oLdHUELzjQTBgaRl6UJsemhzghsoBBmc/yxHI9fGgEsBgb1tYzIQboZi4AOTKA4C2zlzaCDAG8irMDvfyOnhOlV448mRoVmOsKFJmNY206aiiPjGDgdmyqGjMzKoYR+UbmPGNjSM5cxIJ1005aT70XMI5GT9OhiqPFY1lktetKstlYAtovIjadjzOpqHaG4qEdtnQwSoW3nJf2IEcv7vYC5u4tRsROg3jVtt+v1qsxXF7QLrmMqSDCsdo6DaSBrSPbL2hd7VtNQWLscwBkkhYgGQ3setTfEsnzXS8qxPZ24JnuznA3BGnSOcUqIDh+LQJFhiP7iAg33luWtMXxddTolomIM5soIIJgbkd0ifGqnD4eQMys2kntbhAGuUmNxoJnmDFGvXsqZBcW2wYd1JbkCFBb/cCOketJSwuEqqicxAEnqQPfelVxeu3P2oGDulkBLFp174jfoI2rV5eulRVQnx7CLKXAY7x7uUd45SMxI8BVpbxgZA3IgH3pS2FfutIgkgTqQfzRyOlb/qQxOQQFOUgAiCAJEH71p0QVxNL3NNjUWua7xQ3vaa+4pYetNcPSt0ub461lVidXBSSDPeCkGDyO2nmD9ahiwQvqvnuKQwhuEoVXKDEkwc6qCBlMyO8SZPI1Z3UJVhH6jbX9qlTg/iWxHFAwJnNbPtBH0n2r0XiC9wEblV6Dl/muD+Jbqrj0fViiozpygoY8/wDNd613NatN1CHw2B1rTn1GXHuru2DGnTxo4XyO2h8KXt4oQPSiLciedOCmzcESd9NRvQrmIMCTp4D3EVAP/cdQOX7fWo31BjU0yaLa76b78v5qXbDyilFPofLT2oquDvI/Q+R/ap08MreHiamjZhzA8ailnqN/b261XcRwbuWH9R2aloWNCoa2BlO3fzEsDPTTSqJaKD4eUydf3qLX11WQSsSJ0GkjN+oqlxV2wGzNeN1lJIVe9lLBZywGIjIhAnQiRvUrmNUOGS07u6qZ20EwDmI1AJ0idaNGLcW9dunlE8qkqnTQ+nhpVJe4y6qoBtKSACSzGHMAgAaEAsg35+FRXEO2YM73Q6iMttlyyNDmJA2Ikk0Bd9sNjr0kfetVuOxYzd0roVLZSP7l3Uf7SZ8CPCq8FjkeCMsKvaXFIPcMOAoPeliPrQuGhACvclrbDuglgTyZz4FCAOS+VIx7WK/FYNbKM86lgILqqiE3JJtj2MGk3ugKRNi2RmWEBZ8ygNlUnY5mnT+4QedNY6+znP2abKA7NsPmD5ZjSW3+tEw9yEbvIDAbPaTNoWyxEd7VWEzNIN27ZZmU3LzjKCCqhV0AcFbnUyB4yaGMPmdO1tgKFj8W5JygklvH5gNY6ayI1bVoYRduSsS4yCUYMoEebGZ5HlqDZACmdbagad5pZklhopka5p38PJhjMXPZi6Ae9C27cz806nSdtDGoqNyyLrFjbuKQkS5ypp8oidJgdBWrfFASPxWeNctq3oc3IkgzMk++9RfDBgClpnkEw7kQQcoBG57vny3oAV1jmdnFlcuUPu7ETEZgN2ysvpQQsq4D3mUAtCqUnvCRmI1OvLXfyqzXC3G2ZbbHMXOUEmSSpJgTA69Kl/0/5c114AAgGJ37xA5mfoKRufvcPYEHKsSJN19YEb7gGABJ6U3ax6AidCxy91SZI5ZgNfPSYp25hbCSWVZA/NvBJj5vmJM+1VTcQW0zi2oO7Qo3kidY8fpU1UPW2zn/AEmCn8zCOQI0n7Iod1RPlSWK47cWItFQTBzHL+u2/wBKi+Lztqpyjcrrv1G/tSpwK4uZwFnMDAjQ68v+3qP4ra4iUkaw0E7zMwZ9DWrmBGU5WMOCCRMgc8vMGOu1QtlVUoNBlEATyMRPlQEXYUN2od95pbtCNqrE6KQOlboDPWU8J1drDgZeigAcoFMXLqqN/rVc+Lz+m3+KAhZjrMcutZtHM/EVnNjGfNli3a1I0IIgiPDYeddNh73bYLJbzq0G2hOmqCAQ3mI9CK5v4owP/wBUhcbYZmAn865spPsK6T4PxYXh1iYJHPQxFwzPT/Na38ZWU/Kx0+FwZyqHJJ0M7agdRFPNb++tQwl/Ov0NHjnRBQrlrSfXyj7NJ3XYsBkJLK7T+UZcoyseU5tPJqeuNppqenUjWJ+96IIPh576+VGBS4bihle0tqgZc0lwT8haMpEkiACPE9Ky7irneVnVMoUsFts8B5HdYkAkaGYgUpaZVBYFBlVR3Ue5qVMZe0+XUOOXjvoVmOcIwubIsi4EAhVJJWddrh03hvOgC2i6OstcIYbO6ooLBREbyonUHQmNopNMSArAm0AGDZWDXW1kqWIMFsuQD1qKuoVZFmAWC5i91iZBIBM/mKGdefSsN2T813JOpCrbVZggEkagbUtPBbaMdM10A80Vbag7TA725+4rFvBRLG2CCwHaEtEllunTWI183Ipa5bBRc6jsxoDcuG4TIIKkKI+ZRz67VNflOVwApXu2rcHViCJO+sk+VIztlO4QHMwCnZ2yo0zZgpefmP8A7RQFdgCzSryQe0ughFaYJUAA/M8A/wBtaZMyqzK7MpAXO4U7SSY5g6VLC4F+9pbSTm2zydNe8Y/u96NLELZQtINoZG+UJnYoWy5SRoDM9dfaptcYMpJulBlYTktWxBBAIInQEg//AK6ZXBMIm8xkSQoVV3nkNOlQ/o10zSQCNSZMgAEmfAAUArewyKBGQPmYZmj5VDKNwQNl84NRu3jmH4p0tL/ppoxLTnUDQGQw22J9DYt1yOxyghhlLQd1B2gz+bkaBecZFAvkspY/hqe8Y0WQIiG9DB5UGIVViMyuVJclnYKZYySQPFSeutZbxZQgFLSBVI5kgBjAnbRsu3OTpS3YmD+GzHSWuGIAzKSNjqrEeTU+hRQjEIkjvgAEkmCF15dZ6DpQDWH4mpYqsagxppOgAMDx+lBPErkCUyyknOR8xU8t4DQPUxXS8D49bIK5UHTQT71XcesI7SVBGvLXxg+lVZ62VMvvMUL45goJurBUxkGZtDqZ2O4HSlu3zMdL1yeXyDaP2mPam+I8HNoL2T93Kxga76zr960hdIdpC3nkQAO6o0BMH08qhYy/KZREI1XUMRzaQdvMdahg74LAm5mIB7oTSB4jr0/mo4awRc+REXYtnGadND5iD6+NMXsWqgqkFhMKBuRyOkUgrbmGLLAtXGGXe4YHll9T7U3YsMqqQqqQIyg92Btr9704rXGmEPTUgDfceGs+lSwOFYzmy5hGgM9JPoTFBkTbMyAB4T+9J3MP+KpaBynwPXlNdFewg3HKq/GYDQHl6+VLoduevMJInYkfZpV0I8RTPEMLkeGG4mkyxGxrSIqZuVlLm6elZTwtX+FE6RAn71rOLWS9p0UxmUgEaxPOjW7cE65damkCR51lrRxPFMMLK5Vk5bL6MSZnefM5jXWfCeGCYJSpMkhpk6EwTEfLqJrnvi5ACjRvavCPLWrb4cvn+jEjRVkEHeAJB9vrWt98Wc9cnb4QwuhE/QTTlu5AhtY+5qvwF1WUECZAP0pjtCf8D3qYqmBcjWdNo5+c1u7cnbXn9il7QHI6E9f3pPjeMZLDuCRlUscsSwUEtE7bGnpYVfMQQxvEAMSMyonRgF3I3I8Ioy4Q3AGNtc5gZmJYhcsdAM0OwOn+EMDdF3I3ZF1uWy5Z2nvMGYKwHdEyBInx5EsPjbigghLUISCDJBJ7ukERv4mDSMw+Fhu7cZAdlUAQNJ18xP8A5GmDhhkyGWGWNTrpGukdKoL+KZjm7ZYBj8NcxDGSBPkG5/xWnAYAzfYHckhYHWNIAI56Ugt3e2rAHKsDQAfLJJ16SVbzINY3E7eUkHMJjujNMLm0jw8tqAi20VJCmAFUvEwBAifM7Dn41BeKoFYqwcLE5BJ8oG/p0oMyca35LDb/AJoXYkb9P2NRu3r5A+RWzHfvCDECV3/MPakrfF2JAW05HiIOwI30jr0rX/ULhDzlSFYCDmYECdh0FAPdncOX8UggENlgSCZEdI26671JMJaPz5nOvzMY5+XJvoOlUdu4zwP6ggyohUkg67nXX+KPcwjXt0disCTNsNMkkifBR60A9i7wiLZUAAfNqB2bFSNQYjOvtQhjSlsK14nMBDW1LEcvX5WH+NKbwuAAUZkCrLaTn0K5pPqo0qx4Z8MtdDjtQqlSByIk/lAGhiffwpyWlbIpntgjUXLmdYl2AEE5o8CCoPhXO8fxrJcHdyoNDlMgMRO/rXoWM+HDbgtmvHYywA+UqZXxBM/91cVxjHKl57dxBkcSBMnpM7yDTzKW70FwTijFwRXbi8txRJk864LDuinuSB1P81b4HipbRdhuancPNdJjFBWJ8o5VX/8AS841dyJAIBAykfmJ3E6+5oNniCs0A5j+laxl9gpjT96NPHSYH4Uw7JIMt0Oo8tZ0mkxwsq5AcqBrlAGoHQ+VUnC/iPvAA1evxENB/NVbKnLC5wC66MQJPfOkzsfDaK1ZUC4si2syIXU69emoHvTVyCDMajUdfOlL2MFpflAHWOv+aQPXQusVWX8QOv8AihnHFo136UpiQTtStVIpvids2RswLd4QNNN5qhZ6t8bh5DcmgkCZ2/aqE3zGo9qvj0jkmb9ZQzdU/ZrKpLrrzZTI5ipWDEb8tzr71Gw2ZddI08/GskzBrBu5r4mGc2xt3b0k9IPKmvg4n+haZ1zAeQEULjy/6ZkDvXF91PI1r4OJbBsI+WdfOtb+DKfm7Tgt/wDDQbd1dOegEk/fOrWw061S4FMtpY5jp6U6rsoEEafetZ6vDdy4cwA216/8ULiFlbltkMQwIkiYzCJ+taTFQdY5a/4reMsZrbNJAg/LqRv3gI1O1MlDZwwGGS2qu2QhVBbK0KYJnTXLMdY3o2Fw+QkZFUFSAHYMJBlWPQatpR7WEBQNkvGMsZogHz6AsdSNppq/wgkLCoz/AC98gyo+U+M0Gq7ONFth2lzMGGiosQJAHj6RURg1OpF+5rGug0OjToNR+4q0tYXMrZjqpWDaGizMqOsgE+tWNjhZKH/Uu5ioIeF03kAxptRhaoeyKoF7FFVWGXtWDiDMsDzOvXnU0sOMql0BbJkFtBMMTqSeRBH/APPOugscHURFtJckBnYt10AGkRmOtWVl1W2T3XIgRbGmu0dPOq8SvJyeH4U7NDLedlMyDlUlTHOBB332PpVhhPhMjIwtpmK97MxMHaBvIir9saxXu2ngf3ZV5jkfAn2qF3HOG3XJPOZiNgBpvJp+MTtIH4aOoLKoIPyKNNBznr+1MXuA2y0ln8QGOXaIgba60C9bc6i7pJIgagzpPWtqVKlWLN3ROsTHiNaPX+H7D4vcs4WyWGjaEDecpjf1+tcrwv4sfOCW06U98SIjqLSwCwJOuskaa15x2j2bhRwQwP2aOx09nvcVFxQQeVcp8U/DoxKm4ml5Bv8A3DoaF8O4zMO8YFdRbQZTHMb0tunkx5DYxLHuHu5T3p5RVphMYWORJC/U0L4wwZsX+0A7r6N59asOC3AQNKq9amd46bgeBCxp9+NW2OweYbUhg8VFW9q/mFZz2u+nnmIwbYe+de6xlf4qwscTOwOvM1d8e4ULiEfm5GuIts+Y24IM94080bjr8JxkNoNT1ps3Cw1HpVTwnBBIroAkipUqHtHrqKGGadTVucJUV4eDrOtLBrnsVbVXzZRPXnr+1cdjXC3XQmCDsdN+h516LjMOOcdK4L4owga8G5RHqK04d4jn1pMk1lLmxH5mHkaytWTuEuQ0SNakDPzGlF3kUfON96526n44YS2ZGl71jLED3rXwTc/BurrAzaepitfEOuHkbrdXXpUvgdfw74O+Y/vrWn0Z/d33DLJbDqYju7epppMPp0+s1Pg+MRcGrOVQBdSTAHmTWWcVbdcyMGB1BGxqcVoQsieoo+GtEygMAzBGhWRuDUUuidPb+a1iL0yBpQbVvhRVbkZ7h+VczQrA6t5UazZVGllRR3iJbM3g3hzpCzbKhgFJgLlLuSGZt5HmBUnxehHcUAGNZOqnQT40aWH7GKHZz2hKsSPw1B2AnXzM+tFLi4xLC6JmJaF8IA5R9aqsPiO4E7RzzgLprqB1/wCa0xLFsyMeYLsQNdfl5UaMXbYq0gykrprDGY5Tr57eNL3uOgSBMryUbwdfpSNwnP8A/agnQkSfHyMUuhztAuHcxA1679Ip3lROMOYrjLH5VJPRjB848R+tJvi7jI2You0GZPjt4fpQXtAsQUYt4ncDnNEbCgKoVVUk6zrry09/ep2qyIvf6XWIMCEA0PMyfvWgGwS0kXGUAATpm15nrVlgb+sMV/8AERyrLja73Gg9BEg70BxPxfiGtZWCZACCe9rrOkUmcfbxCAkDOuzc6vvjTBdtaf8ACBOupIG3TWvMMDjGtkqdwYrTjx2M+XLK7vBHLBYxXRYPiciK85w3Fsx7zbVf8N4gzkBNB1/ip5carjyi4+J8GLtlgRy0865LgXEIGXYjQ+ldtirRycyYrzfiM2cSRsG1p8PcsLn6sr0DCY4RvVhhuJ+grl+Ft3RJ1py5jVtjq1Z2e/S5fTtLd4Ea1QcW4eCc9vfn40pgOL9p+aD0q6zAJJooV+CaPOrC1ePWq25dXOCp3pnE4gKKSlqMctQfFqedU2Hx6NpOtHXCyZnSntLILi2nauZ+IcHNosPykVe4riCjujU1X4wlrbJE5lNE9UXpxE+NZQbkAkEGQYrVdLmdkmHmNa3bthTqaysrnbkuKMOxuDoQ0eVC+DsTFy+vLf3H/NarKv61H2i24F8PLim7W7cd0S4yraJ/DBWIOXnXZW8MoBgbDYVlZSqoGxjbfpWnk+FZWVKlZatBC3zNlXMCzHeZAirC2rEKxW2g0JgSfEbedZWUoYVy7kAJuHKQdhrIMc9tDHpRb7iR3SxhRq0bDTSsrKA1btHNORV32M7jQ0FbjLp2k6EmBrA+k1qsoojdnGgyBmZsrHXx5UOyxJU9mAeZLSYFZWUg0eIskmVyzrA11PWsxXxEgHM+lZWU4VVeL4ibitCEiOZH6V5v8RYY27wYgDNuBWVla/F3jP5ehOG4dWbUT0rteD2QsVlZT+QvjdZbAK1598fcJMi4N1NZWVnwuWNOc2Urh8YVVepAq2sWMyyaysq+SOI2DwYBkb1eXrncisrKyrWEWwJVc07UTKbg3rKylowsOH5Wk1b2ZZYmK3WUdjpqxwxVMnU1PEIAQelZWUU3n/F8JN9z/urKysrol9Oez2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052" name="AutoShape 4" descr="data:image/jpeg;base64,/9j/4AAQSkZJRgABAQAAAQABAAD/2wCEAAkGBhQSERUUExIVFBQWFBUYFxcUFxcWFxcYFRcYFxcVFxQXHCYeFxojGRUUHy8gIycpLCwsFR4xNTAqNSYrLCkBCQoKDgwOFw8PGiwcHCQpLCwpKSwpKSwpKSwpKSwsLCwpLCkpLCkpKSwpLCkpKSksLCkpLCwsLCwsLCwsLCwsKf/AABEIALcBEwMBIgACEQEDEQH/xAAbAAACAgMBAAAAAAAAAAAAAAADBAIFAAEGB//EAD8QAAIBAgQDBgQFAwMDAwUAAAECEQADBBIhMQVBURMiYXGBkQYyofAjQrHB0RRS4TNi8RVygqKywiRDU3OS/8QAGAEAAwEBAAAAAAAAAAAAAAAAAAECAwT/xAAgEQEBAQACAgIDAQAAAAAAAAAAARECMRIhA0IyQWFR/9oADAMBAAIRAxEAPwBGy9P4e8KqLVynbZrgsd8XVt6btXKqMPdp+zcmiUWLO21FApRGphGq4ijBaxhWC7WyKaWpqa3KA7a1INQBjUWuViittTAQNbzVvLWitINmtCog0RBQGwKxq0xrQamEhcismoFqzekEwaxiKiLZrHSmEmIilnOtFK1EJSNpGrO0qfZzQzYoDehrRt1rKa2xpAFrVDZaOWrIFIy1QY0xctdKXe2RSMMmgOxFFoTUqpDt6yosBWVJubtPTVpqVCztRbbRVpWNm7VhbHSqezcqyssahSysE04j1W2btMrcq5U2HkNb7SlkY1LtYqtTgqHWiiKXtsDU4oIwErBQhdreemBoFaitDapA0yRZa2BW62VoCLGhA0XLWmWgIEVtawpWiKRjq1Y1DVaxmjemSTLQilDuY9F3dR60I8btcsx8h/NLYeUyLkVtjNKtj25JvtrP6bVgusR3tPKP3NLRhqKGT1pdbcknM/LSYHsKOrLuDI8TQAmWsURQ8ZxELByHJMMQfl13I6Uw9ug2oqFwVuhXGNACdKVupTOahuaiqhAzWU0VFZSxWuEt4krVhh8WrVXWrc70yLArS4yi1tWp2p20SKo7V9lOlWuE4kDvoaixpKtLN2mrQpGzB2NMAkUoKfV6l2c0C0/WjyKtLESKn2lCFS7UCgDC5NaqBcb1E3xTI2gNGRoqsPFANIJPtQX4w/K36z+1HlB41egCtlK5k4++ZkhfIfzS5e6295j6wPSKPODwdTcdV3IHmQKWvcTtKJLj01/SqROEA76+eppu3wUATv70bRkSvfEKAd1Wb0j9aVb4gfkgH/dJ/imrmFgbUtfw45qf2qbaqSEU43fb8wj/AGLQbhdjqWb1NOWcIAe6x592Ouu280zbMbjynSl2fStTAk+dG/oiOfvVgzD3qeSdKMGudt28VaJNtheQn/Tc5WA/2XP2afOmsB8R27j5Gm3dG9u4Mr/+PJ/ME1ef0/pVbxT4dt31yugfp1HiG3Bqknu0DaD351tL+UgSP3rjWtYrBnuE37P9lww4/wC25z8m96scB8RW8RIBIcfMjjK6+nMeIkUv6P4v73emIgg6N9Qeoo3DbeW2FBJCjSd8vIE841HpVQuJ3129/LXepcK4p+N2ZO8x+31B96JTsXbTQXaaO1ygu1Ophd6E5olxaWuMamriJasqBesqTcMboUSSAPExQLXHrJaO0G8c4965JxdvmTJ/QeQrouA8EDWr1plXMbZZWKyZHIHceHrXVeMk9uacrb6dKFoqW65/4KxpuL2bH5XCg+B/iK763wTK8bjl0J6VjymXGvG7NV+Fwl0/IGPpVthVubOoHqKbFpuZ06cqkE2Ma1KkWaP8UJ8UeQjzpy1YncU0cIPQxTwtVK9pz+lTFhjzJq0SwOc+1GuL0+5p+I8lZawJO804vDAR40zaXUCm1w8jnVTim8lYcFEaD6VJMMI1iasxhxzifGpIqGegp+KfJTthZ5T6Vu3gFOpA36VZNaA2JHgaUuXSDEe23r0ow9bHDhvMHoK2vD25EEeII1o42B5df+KkcSIp5C2k7mEfovoaF/RXP7J9RVmG9a0+JA2PpSyDaqLuBJ3tt6fyKE1l02adu64/cir+3fkDnP3tWNdG2k9Jo8Yfk5l8Qv5kG/5K2mISdD76VeX7ANIYrAaaR9+NTZVSwA6/f70MyNyf0pS7h3Q6EDyP7UIY9gYIJjmKnVYVvKWDhpAHeGhbUeewNcxxDhouNm3jYiQy+TDWu4XEId5HnJHlt40K9grZGiqR4US4LNcbh712IbEdyNyi9p4gvt65Z8aw8YyuptmCseOk8yfED3q5u4BQSQgnafWqri+BVVa5l05nzI2HMzHKnLLU2WO9t4rMoYbMAR5ETWmu+FVXwxjA2HADZshK/wDyH0YVYtdophXj0pdrlEvGlnuVFXGjdFZQGua1qkbhgSymBAB5CrPgTG1cUsOTADntPvV5wzhqLIC7rMnnHQe/vTlnCgXElR82m28HX9a1vP8ATKcP24D4RxC9vnPcBxEhTtOpC+fhXr+Ju5XC6TmB59dfLlXi3C8/9S5cDu3mcrAI7QFiNPMH6V67cxRZwWmCw/Wq+TtPx9LcWp8NamMKPH78KjYaR47+NbvXNNJmeW9IxhA6eFRNwHQQT0qEE+A++dRW2Z5+3KgmzeMkZSNBG1FFvNy1qdq1PjRf6cgiBIp4NEs2v8/fOp+9Da7oR7RofITQs2YfzrH/ADVJTYnXX+aHbBYnp16/xSmMxLq6ZUzh2ykyQF0JmADppvSuCxGIdkLWgik94SJgrbPM8mN0bflFTprXJJ6VrMFBJ0HUkAe9JXsBdct+MQCzREwEKwogRqG1nXaKivBU1zsznubn+wqQY1g90a+J60GlisUgaC8N3YHM5jCkeZ09KHc+IUj5WuDQDKDM90bHX868usTBot97AeWylgVTUTEgwm0A9/8A9XjUv+rqw/Dts8hIABjK3PQcuY8aAlexTkfgpmDLmBmACZ05EcjrEzyoWMw997aZbi23M5zEjUGAN9QY2PI01hZcEumUzoJnkNfDcj0msuNB6/r70ERXhRJ711iM2w2+YmD6Mq+S7ak0xhuDW7eWM0qoUEtqQuupWJnWesmp9vy1nl+mlHbVdf1/ig0rkmT06c6UuXucUZ7hIiJ5ab6eZoXIc8vX9aKIXuWcwmlX4fAkgzG4GvvzqwO23+B40K5d61NipVQ+FfcGY8YPr1qvxfEssBl16jQj23q34i8qQs5pGnr9KDZw4Kw6g+Y+tR+1qk4kEHczv6+u9Ru2w6xBWDMjX9fvWrC7whAZXbpp+1B7AgwKRq/4Tsdm1+3IMsGEeoPrqtXtw1RJxBLd8jYuVEgHfQazv8w22q6djTtTAXel7g8aO9weVLXE6VKwTdrKG5M8qymk0FKsGUTGmXQSp3A5Tz9KI75jbdf/AMgBB0ImREcjJ+lCt4ks5CjuhQcx0kzEAH01ot0aqd+8kx0DCg3n+TJxXIdQb7T/AOQLfTNXqvEYB8zOteTcZtlOJmI/1gR6rIketeo49iYPiP0rXn1GXDury20LHXb/AIoltTrI9dB60KzbnU/xTsEUQqgG5ffnFbCGRp/migdN62jTpEb86okxptGu/QVo3/0qLuAImKVZidBG3OjQYusD9KTW5rEffOmUMb79RWnX+3uydTtPUefjSMFLszA06kj0g+dTsWidYjwqT2FO2h/4ipBCIk/fn7UBjmBAnlrtVe3EbYcIbiTmVSJkhn0VSORJ2mKrXwN43nJyEf1KXEZiJFrIqtbUbq0ho5HMeZqd3gLG/dupcyG5btqAAxIKZhngkKSQ0CZjKDQDl/jVpLvZwe0JESoXONJKudGyhhIBJA5UPinGbiX1sqBL2ndSZIBRkUq4XVVh5LToOVSvcFS4e+M6EowH9rW/ldSACG8Zpy7w627BntqWEgEgEgH5gCdp09vCgK7FcbcXU7MK1phZbMrKTldiNFI7wIE91pABMHSgNZvPexYJc2yi9iw0ALIQ6KSNO8Aee/oLdHUELzjQTBgaRl6UJsemhzghsoBBmc/yxHI9fGgEsBgb1tYzIQboZi4AOTKA4C2zlzaCDAG8irMDvfyOnhOlV448mRoVmOsKFJmNY206aiiPjGDgdmyqGjMzKoYR+UbmPGNjSM5cxIJ1005aT70XMI5GT9OhiqPFY1lktetKstlYAtovIjadjzOpqHaG4qEdtnQwSoW3nJf2IEcv7vYC5u4tRsROg3jVtt+v1qsxXF7QLrmMqSDCsdo6DaSBrSPbL2hd7VtNQWLscwBkkhYgGQ3setTfEsnzXS8qxPZ24JnuznA3BGnSOcUqIDh+LQJFhiP7iAg33luWtMXxddTolomIM5soIIJgbkd0ifGqnD4eQMys2kntbhAGuUmNxoJnmDFGvXsqZBcW2wYd1JbkCFBb/cCOketJSwuEqqicxAEnqQPfelVxeu3P2oGDulkBLFp174jfoI2rV5eulRVQnx7CLKXAY7x7uUd45SMxI8BVpbxgZA3IgH3pS2FfutIgkgTqQfzRyOlb/qQxOQQFOUgAiCAJEH71p0QVxNL3NNjUWua7xQ3vaa+4pYetNcPSt0ub461lVidXBSSDPeCkGDyO2nmD9ahiwQvqvnuKQwhuEoVXKDEkwc6qCBlMyO8SZPI1Z3UJVhH6jbX9qlTg/iWxHFAwJnNbPtBH0n2r0XiC9wEblV6Dl/muD+Jbqrj0fViiozpygoY8/wDNd613NatN1CHw2B1rTn1GXHuru2DGnTxo4XyO2h8KXt4oQPSiLciedOCmzcESd9NRvQrmIMCTp4D3EVAP/cdQOX7fWo31BjU0yaLa76b78v5qXbDyilFPofLT2oquDvI/Q+R/ap08MreHiamjZhzA8ailnqN/b261XcRwbuWH9R2aloWNCoa2BlO3fzEsDPTTSqJaKD4eUydf3qLX11WQSsSJ0GkjN+oqlxV2wGzNeN1lJIVe9lLBZywGIjIhAnQiRvUrmNUOGS07u6qZ20EwDmI1AJ0idaNGLcW9dunlE8qkqnTQ+nhpVJe4y6qoBtKSACSzGHMAgAaEAsg35+FRXEO2YM73Q6iMttlyyNDmJA2Ikk0Bd9sNjr0kfetVuOxYzd0roVLZSP7l3Uf7SZ8CPCq8FjkeCMsKvaXFIPcMOAoPeliPrQuGhACvclrbDuglgTyZz4FCAOS+VIx7WK/FYNbKM86lgILqqiE3JJtj2MGk3ugKRNi2RmWEBZ8ygNlUnY5mnT+4QedNY6+znP2abKA7NsPmD5ZjSW3+tEw9yEbvIDAbPaTNoWyxEd7VWEzNIN27ZZmU3LzjKCCqhV0AcFbnUyB4yaGMPmdO1tgKFj8W5JygklvH5gNY6ayI1bVoYRduSsS4yCUYMoEebGZ5HlqDZACmdbagad5pZklhopka5p38PJhjMXPZi6Ae9C27cz806nSdtDGoqNyyLrFjbuKQkS5ypp8oidJgdBWrfFASPxWeNctq3oc3IkgzMk++9RfDBgClpnkEw7kQQcoBG57vny3oAV1jmdnFlcuUPu7ETEZgN2ysvpQQsq4D3mUAtCqUnvCRmI1OvLXfyqzXC3G2ZbbHMXOUEmSSpJgTA69Kl/0/5c114AAgGJ37xA5mfoKRufvcPYEHKsSJN19YEb7gGABJ6U3ax6AidCxy91SZI5ZgNfPSYp25hbCSWVZA/NvBJj5vmJM+1VTcQW0zi2oO7Qo3kidY8fpU1UPW2zn/AEmCn8zCOQI0n7Iod1RPlSWK47cWItFQTBzHL+u2/wBKi+Lztqpyjcrrv1G/tSpwK4uZwFnMDAjQ68v+3qP4ra4iUkaw0E7zMwZ9DWrmBGU5WMOCCRMgc8vMGOu1QtlVUoNBlEATyMRPlQEXYUN2od95pbtCNqrE6KQOlboDPWU8J1drDgZeigAcoFMXLqqN/rVc+Lz+m3+KAhZjrMcutZtHM/EVnNjGfNli3a1I0IIgiPDYeddNh73bYLJbzq0G2hOmqCAQ3mI9CK5v4owP/wBUhcbYZmAn865spPsK6T4PxYXh1iYJHPQxFwzPT/Na38ZWU/Kx0+FwZyqHJJ0M7agdRFPNb++tQwl/Ov0NHjnRBQrlrSfXyj7NJ3XYsBkJLK7T+UZcoyseU5tPJqeuNppqenUjWJ+96IIPh576+VGBS4bihle0tqgZc0lwT8haMpEkiACPE9Ky7irneVnVMoUsFts8B5HdYkAkaGYgUpaZVBYFBlVR3Ue5qVMZe0+XUOOXjvoVmOcIwubIsi4EAhVJJWddrh03hvOgC2i6OstcIYbO6ooLBREbyonUHQmNopNMSArAm0AGDZWDXW1kqWIMFsuQD1qKuoVZFmAWC5i91iZBIBM/mKGdefSsN2T813JOpCrbVZggEkagbUtPBbaMdM10A80Vbag7TA725+4rFvBRLG2CCwHaEtEllunTWI183Ipa5bBRc6jsxoDcuG4TIIKkKI+ZRz67VNflOVwApXu2rcHViCJO+sk+VIztlO4QHMwCnZ2yo0zZgpefmP8A7RQFdgCzSryQe0ughFaYJUAA/M8A/wBtaZMyqzK7MpAXO4U7SSY5g6VLC4F+9pbSTm2zydNe8Y/u96NLELZQtINoZG+UJnYoWy5SRoDM9dfaptcYMpJulBlYTktWxBBAIInQEg//AK6ZXBMIm8xkSQoVV3nkNOlQ/o10zSQCNSZMgAEmfAAUArewyKBGQPmYZmj5VDKNwQNl84NRu3jmH4p0tL/ppoxLTnUDQGQw22J9DYt1yOxyghhlLQd1B2gz+bkaBecZFAvkspY/hqe8Y0WQIiG9DB5UGIVViMyuVJclnYKZYySQPFSeutZbxZQgFLSBVI5kgBjAnbRsu3OTpS3YmD+GzHSWuGIAzKSNjqrEeTU+hRQjEIkjvgAEkmCF15dZ6DpQDWH4mpYqsagxppOgAMDx+lBPErkCUyyknOR8xU8t4DQPUxXS8D49bIK5UHTQT71XcesI7SVBGvLXxg+lVZ62VMvvMUL45goJurBUxkGZtDqZ2O4HSlu3zMdL1yeXyDaP2mPam+I8HNoL2T93Kxga76zr960hdIdpC3nkQAO6o0BMH08qhYy/KZREI1XUMRzaQdvMdahg74LAm5mIB7oTSB4jr0/mo4awRc+REXYtnGadND5iD6+NMXsWqgqkFhMKBuRyOkUgrbmGLLAtXGGXe4YHll9T7U3YsMqqQqqQIyg92Btr9704rXGmEPTUgDfceGs+lSwOFYzmy5hGgM9JPoTFBkTbMyAB4T+9J3MP+KpaBynwPXlNdFewg3HKq/GYDQHl6+VLoduevMJInYkfZpV0I8RTPEMLkeGG4mkyxGxrSIqZuVlLm6elZTwtX+FE6RAn71rOLWS9p0UxmUgEaxPOjW7cE65damkCR51lrRxPFMMLK5Vk5bL6MSZnefM5jXWfCeGCYJSpMkhpk6EwTEfLqJrnvi5ACjRvavCPLWrb4cvn+jEjRVkEHeAJB9vrWt98Wc9cnb4QwuhE/QTTlu5AhtY+5qvwF1WUECZAP0pjtCf8D3qYqmBcjWdNo5+c1u7cnbXn9il7QHI6E9f3pPjeMZLDuCRlUscsSwUEtE7bGnpYVfMQQxvEAMSMyonRgF3I3I8Ioy4Q3AGNtc5gZmJYhcsdAM0OwOn+EMDdF3I3ZF1uWy5Z2nvMGYKwHdEyBInx5EsPjbigghLUISCDJBJ7ukERv4mDSMw+Fhu7cZAdlUAQNJ18xP8A5GmDhhkyGWGWNTrpGukdKoL+KZjm7ZYBj8NcxDGSBPkG5/xWnAYAzfYHckhYHWNIAI56Ugt3e2rAHKsDQAfLJJ16SVbzINY3E7eUkHMJjujNMLm0jw8tqAi20VJCmAFUvEwBAifM7Dn41BeKoFYqwcLE5BJ8oG/p0oMyca35LDb/AJoXYkb9P2NRu3r5A+RWzHfvCDECV3/MPakrfF2JAW05HiIOwI30jr0rX/ULhDzlSFYCDmYECdh0FAPdncOX8UggENlgSCZEdI26671JMJaPz5nOvzMY5+XJvoOlUdu4zwP6ggyohUkg67nXX+KPcwjXt0disCTNsNMkkifBR60A9i7wiLZUAAfNqB2bFSNQYjOvtQhjSlsK14nMBDW1LEcvX5WH+NKbwuAAUZkCrLaTn0K5pPqo0qx4Z8MtdDjtQqlSByIk/lAGhiffwpyWlbIpntgjUXLmdYl2AEE5o8CCoPhXO8fxrJcHdyoNDlMgMRO/rXoWM+HDbgtmvHYywA+UqZXxBM/91cVxjHKl57dxBkcSBMnpM7yDTzKW70FwTijFwRXbi8txRJk864LDuinuSB1P81b4HipbRdhuancPNdJjFBWJ8o5VX/8AS841dyJAIBAykfmJ3E6+5oNniCs0A5j+laxl9gpjT96NPHSYH4Uw7JIMt0Oo8tZ0mkxwsq5AcqBrlAGoHQ+VUnC/iPvAA1evxENB/NVbKnLC5wC66MQJPfOkzsfDaK1ZUC4si2syIXU69emoHvTVyCDMajUdfOlL2MFpflAHWOv+aQPXQusVWX8QOv8AihnHFo136UpiQTtStVIpvids2RswLd4QNNN5qhZ6t8bh5DcmgkCZ2/aqE3zGo9qvj0jkmb9ZQzdU/ZrKpLrrzZTI5ipWDEb8tzr71Gw2ZddI08/GskzBrBu5r4mGc2xt3b0k9IPKmvg4n+haZ1zAeQEULjy/6ZkDvXF91PI1r4OJbBsI+WdfOtb+DKfm7Tgt/wDDQbd1dOegEk/fOrWw061S4FMtpY5jp6U6rsoEEafetZ6vDdy4cwA216/8ULiFlbltkMQwIkiYzCJ+taTFQdY5a/4reMsZrbNJAg/LqRv3gI1O1MlDZwwGGS2qu2QhVBbK0KYJnTXLMdY3o2Fw+QkZFUFSAHYMJBlWPQatpR7WEBQNkvGMsZogHz6AsdSNppq/wgkLCoz/AC98gyo+U+M0Gq7ONFth2lzMGGiosQJAHj6RURg1OpF+5rGug0OjToNR+4q0tYXMrZjqpWDaGizMqOsgE+tWNjhZKH/Uu5ioIeF03kAxptRhaoeyKoF7FFVWGXtWDiDMsDzOvXnU0sOMql0BbJkFtBMMTqSeRBH/APPOugscHURFtJckBnYt10AGkRmOtWVl1W2T3XIgRbGmu0dPOq8SvJyeH4U7NDLedlMyDlUlTHOBB332PpVhhPhMjIwtpmK97MxMHaBvIir9saxXu2ngf3ZV5jkfAn2qF3HOG3XJPOZiNgBpvJp+MTtIH4aOoLKoIPyKNNBznr+1MXuA2y0ln8QGOXaIgba60C9bc6i7pJIgagzpPWtqVKlWLN3ROsTHiNaPX+H7D4vcs4WyWGjaEDecpjf1+tcrwv4sfOCW06U98SIjqLSwCwJOuskaa15x2j2bhRwQwP2aOx09nvcVFxQQeVcp8U/DoxKm4ml5Bv8A3DoaF8O4zMO8YFdRbQZTHMb0tunkx5DYxLHuHu5T3p5RVphMYWORJC/U0L4wwZsX+0A7r6N59asOC3AQNKq9amd46bgeBCxp9+NW2OweYbUhg8VFW9q/mFZz2u+nnmIwbYe+de6xlf4qwscTOwOvM1d8e4ULiEfm5GuIts+Y24IM94080bjr8JxkNoNT1ps3Cw1HpVTwnBBIroAkipUqHtHrqKGGadTVucJUV4eDrOtLBrnsVbVXzZRPXnr+1cdjXC3XQmCDsdN+h516LjMOOcdK4L4owga8G5RHqK04d4jn1pMk1lLmxH5mHkaytWTuEuQ0SNakDPzGlF3kUfON96526n44YS2ZGl71jLED3rXwTc/BurrAzaepitfEOuHkbrdXXpUvgdfw74O+Y/vrWn0Z/d33DLJbDqYju7epppMPp0+s1Pg+MRcGrOVQBdSTAHmTWWcVbdcyMGB1BGxqcVoQsieoo+GtEygMAzBGhWRuDUUuidPb+a1iL0yBpQbVvhRVbkZ7h+VczQrA6t5UazZVGllRR3iJbM3g3hzpCzbKhgFJgLlLuSGZt5HmBUnxehHcUAGNZOqnQT40aWH7GKHZz2hKsSPw1B2AnXzM+tFLi4xLC6JmJaF8IA5R9aqsPiO4E7RzzgLprqB1/wCa0xLFsyMeYLsQNdfl5UaMXbYq0gykrprDGY5Tr57eNL3uOgSBMryUbwdfpSNwnP8A/agnQkSfHyMUuhztAuHcxA1679Ip3lROMOYrjLH5VJPRjB848R+tJvi7jI2You0GZPjt4fpQXtAsQUYt4ncDnNEbCgKoVVUk6zrry09/ep2qyIvf6XWIMCEA0PMyfvWgGwS0kXGUAATpm15nrVlgb+sMV/8AERyrLja73Gg9BEg70BxPxfiGtZWCZACCe9rrOkUmcfbxCAkDOuzc6vvjTBdtaf8ACBOupIG3TWvMMDjGtkqdwYrTjx2M+XLK7vBHLBYxXRYPiciK85w3Fsx7zbVf8N4gzkBNB1/ip5carjyi4+J8GLtlgRy0865LgXEIGXYjQ+ldtirRycyYrzfiM2cSRsG1p8PcsLn6sr0DCY4RvVhhuJ+grl+Ft3RJ1py5jVtjq1Z2e/S5fTtLd4Ea1QcW4eCc9vfn40pgOL9p+aD0q6zAJJooV+CaPOrC1ePWq25dXOCp3pnE4gKKSlqMctQfFqedU2Hx6NpOtHXCyZnSntLILi2nauZ+IcHNosPykVe4riCjujU1X4wlrbJE5lNE9UXpxE+NZQbkAkEGQYrVdLmdkmHmNa3bthTqaysrnbkuKMOxuDoQ0eVC+DsTFy+vLf3H/NarKv61H2i24F8PLim7W7cd0S4yraJ/DBWIOXnXZW8MoBgbDYVlZSqoGxjbfpWnk+FZWVKlZatBC3zNlXMCzHeZAirC2rEKxW2g0JgSfEbedZWUoYVy7kAJuHKQdhrIMc9tDHpRb7iR3SxhRq0bDTSsrKA1btHNORV32M7jQ0FbjLp2k6EmBrA+k1qsoojdnGgyBmZsrHXx5UOyxJU9mAeZLSYFZWUg0eIskmVyzrA11PWsxXxEgHM+lZWU4VVeL4ibitCEiOZH6V5v8RYY27wYgDNuBWVla/F3jP5ehOG4dWbUT0rteD2QsVlZT+QvjdZbAK1598fcJMi4N1NZWVnwuWNOc2Urh8YVVepAq2sWMyyaysq+SOI2DwYBkb1eXrncisrKyrWEWwJVc07UTKbg3rKylowsOH5Wk1b2ZZYmK3WUdjpqxwxVMnU1PEIAQelZWUU3n/F8JN9z/urKysrol9Oez2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s2.glbimg.com/7McBhkvOV1QgxqRq0TiPAaV0KAI=/s.glbimg.com/jo/g1/f/original/2014/01/31/raio_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3482578"/>
            <a:ext cx="4500562" cy="33754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32" y="1500174"/>
            <a:ext cx="9144032" cy="3929090"/>
          </a:xfrm>
        </p:spPr>
        <p:txBody>
          <a:bodyPr>
            <a:normAutofit/>
          </a:bodyPr>
          <a:lstStyle/>
          <a:p>
            <a:r>
              <a:rPr lang="pt-BR" dirty="0" smtClean="0"/>
              <a:t>Exegese – período da madrugada</a:t>
            </a:r>
          </a:p>
          <a:p>
            <a:pPr lvl="1"/>
            <a:r>
              <a:rPr lang="pt-BR" dirty="0" smtClean="0"/>
              <a:t>Introdução</a:t>
            </a:r>
          </a:p>
          <a:p>
            <a:pPr lvl="1"/>
            <a:r>
              <a:rPr lang="pt-BR" dirty="0" err="1" smtClean="0"/>
              <a:t>Sl</a:t>
            </a:r>
            <a:r>
              <a:rPr lang="pt-BR" dirty="0" smtClean="0"/>
              <a:t> 8: O homem e Deus</a:t>
            </a:r>
          </a:p>
          <a:p>
            <a:pPr lvl="1"/>
            <a:r>
              <a:rPr lang="pt-BR" dirty="0" err="1" smtClean="0"/>
              <a:t>Sl</a:t>
            </a:r>
            <a:r>
              <a:rPr lang="pt-BR" dirty="0" smtClean="0"/>
              <a:t> 21: O justo abandonado</a:t>
            </a:r>
          </a:p>
          <a:p>
            <a:pPr lvl="1"/>
            <a:r>
              <a:rPr lang="pt-BR" dirty="0" err="1" smtClean="0"/>
              <a:t>Sl</a:t>
            </a:r>
            <a:r>
              <a:rPr lang="pt-BR" dirty="0" smtClean="0"/>
              <a:t> 28: Hino na teofania</a:t>
            </a:r>
          </a:p>
          <a:p>
            <a:pPr lvl="1"/>
            <a:r>
              <a:rPr lang="pt-BR" dirty="0" err="1" smtClean="0"/>
              <a:t>Sl</a:t>
            </a:r>
            <a:r>
              <a:rPr lang="pt-BR" dirty="0" smtClean="0"/>
              <a:t> 39</a:t>
            </a:r>
            <a:r>
              <a:rPr lang="pt-BR" smtClean="0"/>
              <a:t>: Pedido </a:t>
            </a:r>
            <a:r>
              <a:rPr lang="pt-BR" dirty="0" smtClean="0"/>
              <a:t>de socorro</a:t>
            </a:r>
          </a:p>
          <a:p>
            <a:pPr lvl="1"/>
            <a:endParaRPr lang="pt-BR" dirty="0" smtClean="0"/>
          </a:p>
          <a:p>
            <a:endParaRPr lang="pt-BR" dirty="0" smtClean="0"/>
          </a:p>
        </p:txBody>
      </p:sp>
      <p:sp>
        <p:nvSpPr>
          <p:cNvPr id="2050" name="AutoShape 2" descr="data:image/jpeg;base64,/9j/4AAQSkZJRgABAQAAAQABAAD/2wCEAAkGBhQSERUUExIVFBQWFBUYFxcUFxcWFxcYFRcYFxcVFxQXHCYeFxojGRUUHy8gIycpLCwsFR4xNTAqNSYrLCkBCQoKDgwOFw8PGiwcHCQpLCwpKSwpKSwpKSwpKSwsLCwpLCkpLCkpKSwpLCkpKSksLCkpLCwsLCwsLCwsLCwsKf/AABEIALcBEwMBIgACEQEDEQH/xAAbAAACAgMBAAAAAAAAAAAAAAADBAIFAAEGB//EAD8QAAIBAgQDBgQFAwMDAwUAAAECEQADBBIhMQVBURMiYXGBkQYyofAjQrHB0RRS4TNi8RVygqKywiRDU3OS/8QAGAEAAwEBAAAAAAAAAAAAAAAAAAECAwT/xAAgEQEBAQACAgIDAQAAAAAAAAAAARECMRIhA0IyQWFR/9oADAMBAAIRAxEAPwBGy9P4e8KqLVynbZrgsd8XVt6btXKqMPdp+zcmiUWLO21FApRGphGq4ijBaxhWC7WyKaWpqa3KA7a1INQBjUWuViittTAQNbzVvLWitINmtCog0RBQGwKxq0xrQamEhcismoFqzekEwaxiKiLZrHSmEmIilnOtFK1EJSNpGrO0qfZzQzYoDehrRt1rKa2xpAFrVDZaOWrIFIy1QY0xctdKXe2RSMMmgOxFFoTUqpDt6yosBWVJubtPTVpqVCztRbbRVpWNm7VhbHSqezcqyssahSysE04j1W2btMrcq5U2HkNb7SlkY1LtYqtTgqHWiiKXtsDU4oIwErBQhdreemBoFaitDapA0yRZa2BW62VoCLGhA0XLWmWgIEVtawpWiKRjq1Y1DVaxmjemSTLQilDuY9F3dR60I8btcsx8h/NLYeUyLkVtjNKtj25JvtrP6bVgusR3tPKP3NLRhqKGT1pdbcknM/LSYHsKOrLuDI8TQAmWsURQ8ZxELByHJMMQfl13I6Uw9ug2oqFwVuhXGNACdKVupTOahuaiqhAzWU0VFZSxWuEt4krVhh8WrVXWrc70yLArS4yi1tWp2p20SKo7V9lOlWuE4kDvoaixpKtLN2mrQpGzB2NMAkUoKfV6l2c0C0/WjyKtLESKn2lCFS7UCgDC5NaqBcb1E3xTI2gNGRoqsPFANIJPtQX4w/K36z+1HlB41egCtlK5k4++ZkhfIfzS5e6295j6wPSKPODwdTcdV3IHmQKWvcTtKJLj01/SqROEA76+eppu3wUATv70bRkSvfEKAd1Wb0j9aVb4gfkgH/dJ/imrmFgbUtfw45qf2qbaqSEU43fb8wj/AGLQbhdjqWb1NOWcIAe6x592Ouu280zbMbjynSl2fStTAk+dG/oiOfvVgzD3qeSdKMGudt28VaJNtheQn/Tc5WA/2XP2afOmsB8R27j5Gm3dG9u4Mr/+PJ/ME1ef0/pVbxT4dt31yugfp1HiG3Bqknu0DaD351tL+UgSP3rjWtYrBnuE37P9lww4/wC25z8m96scB8RW8RIBIcfMjjK6+nMeIkUv6P4v73emIgg6N9Qeoo3DbeW2FBJCjSd8vIE841HpVQuJ3129/LXepcK4p+N2ZO8x+31B96JTsXbTQXaaO1ygu1Ophd6E5olxaWuMamriJasqBesqTcMboUSSAPExQLXHrJaO0G8c4965JxdvmTJ/QeQrouA8EDWr1plXMbZZWKyZHIHceHrXVeMk9uacrb6dKFoqW65/4KxpuL2bH5XCg+B/iK763wTK8bjl0J6VjymXGvG7NV+Fwl0/IGPpVthVubOoHqKbFpuZ06cqkE2Ma1KkWaP8UJ8UeQjzpy1YncU0cIPQxTwtVK9pz+lTFhjzJq0SwOc+1GuL0+5p+I8lZawJO804vDAR40zaXUCm1w8jnVTim8lYcFEaD6VJMMI1iasxhxzifGpIqGegp+KfJTthZ5T6Vu3gFOpA36VZNaA2JHgaUuXSDEe23r0ow9bHDhvMHoK2vD25EEeII1o42B5df+KkcSIp5C2k7mEfovoaF/RXP7J9RVmG9a0+JA2PpSyDaqLuBJ3tt6fyKE1l02adu64/cir+3fkDnP3tWNdG2k9Jo8Yfk5l8Qv5kG/5K2mISdD76VeX7ANIYrAaaR9+NTZVSwA6/f70MyNyf0pS7h3Q6EDyP7UIY9gYIJjmKnVYVvKWDhpAHeGhbUeewNcxxDhouNm3jYiQy+TDWu4XEId5HnJHlt40K9grZGiqR4US4LNcbh712IbEdyNyi9p4gvt65Z8aw8YyuptmCseOk8yfED3q5u4BQSQgnafWqri+BVVa5l05nzI2HMzHKnLLU2WO9t4rMoYbMAR5ETWmu+FVXwxjA2HADZshK/wDyH0YVYtdophXj0pdrlEvGlnuVFXGjdFZQGua1qkbhgSymBAB5CrPgTG1cUsOTADntPvV5wzhqLIC7rMnnHQe/vTlnCgXElR82m28HX9a1vP8ATKcP24D4RxC9vnPcBxEhTtOpC+fhXr+Ju5XC6TmB59dfLlXi3C8/9S5cDu3mcrAI7QFiNPMH6V67cxRZwWmCw/Wq+TtPx9LcWp8NamMKPH78KjYaR47+NbvXNNJmeW9IxhA6eFRNwHQQT0qEE+A++dRW2Z5+3KgmzeMkZSNBG1FFvNy1qdq1PjRf6cgiBIp4NEs2v8/fOp+9Da7oR7RofITQs2YfzrH/ADVJTYnXX+aHbBYnp16/xSmMxLq6ZUzh2ykyQF0JmADppvSuCxGIdkLWgik94SJgrbPM8mN0bflFTprXJJ6VrMFBJ0HUkAe9JXsBdct+MQCzREwEKwogRqG1nXaKivBU1zsznubn+wqQY1g90a+J60GlisUgaC8N3YHM5jCkeZ09KHc+IUj5WuDQDKDM90bHX868usTBot97AeWylgVTUTEgwm0A9/8A9XjUv+rqw/Dts8hIABjK3PQcuY8aAlexTkfgpmDLmBmACZ05EcjrEzyoWMw997aZbi23M5zEjUGAN9QY2PI01hZcEumUzoJnkNfDcj0msuNB6/r70ERXhRJ711iM2w2+YmD6Mq+S7ak0xhuDW7eWM0qoUEtqQuupWJnWesmp9vy1nl+mlHbVdf1/ig0rkmT06c6UuXucUZ7hIiJ5ab6eZoXIc8vX9aKIXuWcwmlX4fAkgzG4GvvzqwO23+B40K5d61NipVQ+FfcGY8YPr1qvxfEssBl16jQj23q34i8qQs5pGnr9KDZw4Kw6g+Y+tR+1qk4kEHczv6+u9Ru2w6xBWDMjX9fvWrC7whAZXbpp+1B7AgwKRq/4Tsdm1+3IMsGEeoPrqtXtw1RJxBLd8jYuVEgHfQazv8w22q6djTtTAXel7g8aO9weVLXE6VKwTdrKG5M8qymk0FKsGUTGmXQSp3A5Tz9KI75jbdf/AMgBB0ImREcjJ+lCt4ks5CjuhQcx0kzEAH01ot0aqd+8kx0DCg3n+TJxXIdQb7T/AOQLfTNXqvEYB8zOteTcZtlOJmI/1gR6rIketeo49iYPiP0rXn1GXDury20LHXb/AIoltTrI9dB60KzbnU/xTsEUQqgG5ffnFbCGRp/migdN62jTpEb86okxptGu/QVo3/0qLuAImKVZidBG3OjQYusD9KTW5rEffOmUMb79RWnX+3uydTtPUefjSMFLszA06kj0g+dTsWidYjwqT2FO2h/4ipBCIk/fn7UBjmBAnlrtVe3EbYcIbiTmVSJkhn0VSORJ2mKrXwN43nJyEf1KXEZiJFrIqtbUbq0ho5HMeZqd3gLG/dupcyG5btqAAxIKZhngkKSQ0CZjKDQDl/jVpLvZwe0JESoXONJKudGyhhIBJA5UPinGbiX1sqBL2ndSZIBRkUq4XVVh5LToOVSvcFS4e+M6EowH9rW/ldSACG8Zpy7w627BntqWEgEgEgH5gCdp09vCgK7FcbcXU7MK1phZbMrKTldiNFI7wIE91pABMHSgNZvPexYJc2yi9iw0ALIQ6KSNO8Aee/oLdHUELzjQTBgaRl6UJsemhzghsoBBmc/yxHI9fGgEsBgb1tYzIQboZi4AOTKA4C2zlzaCDAG8irMDvfyOnhOlV448mRoVmOsKFJmNY206aiiPjGDgdmyqGjMzKoYR+UbmPGNjSM5cxIJ1005aT70XMI5GT9OhiqPFY1lktetKstlYAtovIjadjzOpqHaG4qEdtnQwSoW3nJf2IEcv7vYC5u4tRsROg3jVtt+v1qsxXF7QLrmMqSDCsdo6DaSBrSPbL2hd7VtNQWLscwBkkhYgGQ3setTfEsnzXS8qxPZ24JnuznA3BGnSOcUqIDh+LQJFhiP7iAg33luWtMXxddTolomIM5soIIJgbkd0ifGqnD4eQMys2kntbhAGuUmNxoJnmDFGvXsqZBcW2wYd1JbkCFBb/cCOketJSwuEqqicxAEnqQPfelVxeu3P2oGDulkBLFp174jfoI2rV5eulRVQnx7CLKXAY7x7uUd45SMxI8BVpbxgZA3IgH3pS2FfutIgkgTqQfzRyOlb/qQxOQQFOUgAiCAJEH71p0QVxNL3NNjUWua7xQ3vaa+4pYetNcPSt0ub461lVidXBSSDPeCkGDyO2nmD9ahiwQvqvnuKQwhuEoVXKDEkwc6qCBlMyO8SZPI1Z3UJVhH6jbX9qlTg/iWxHFAwJnNbPtBH0n2r0XiC9wEblV6Dl/muD+Jbqrj0fViiozpygoY8/wDNd613NatN1CHw2B1rTn1GXHuru2DGnTxo4XyO2h8KXt4oQPSiLciedOCmzcESd9NRvQrmIMCTp4D3EVAP/cdQOX7fWo31BjU0yaLa76b78v5qXbDyilFPofLT2oquDvI/Q+R/ap08MreHiamjZhzA8ailnqN/b261XcRwbuWH9R2aloWNCoa2BlO3fzEsDPTTSqJaKD4eUydf3qLX11WQSsSJ0GkjN+oqlxV2wGzNeN1lJIVe9lLBZywGIjIhAnQiRvUrmNUOGS07u6qZ20EwDmI1AJ0idaNGLcW9dunlE8qkqnTQ+nhpVJe4y6qoBtKSACSzGHMAgAaEAsg35+FRXEO2YM73Q6iMttlyyNDmJA2Ikk0Bd9sNjr0kfetVuOxYzd0roVLZSP7l3Uf7SZ8CPCq8FjkeCMsKvaXFIPcMOAoPeliPrQuGhACvclrbDuglgTyZz4FCAOS+VIx7WK/FYNbKM86lgILqqiE3JJtj2MGk3ugKRNi2RmWEBZ8ygNlUnY5mnT+4QedNY6+znP2abKA7NsPmD5ZjSW3+tEw9yEbvIDAbPaTNoWyxEd7VWEzNIN27ZZmU3LzjKCCqhV0AcFbnUyB4yaGMPmdO1tgKFj8W5JygklvH5gNY6ayI1bVoYRduSsS4yCUYMoEebGZ5HlqDZACmdbagad5pZklhopka5p38PJhjMXPZi6Ae9C27cz806nSdtDGoqNyyLrFjbuKQkS5ypp8oidJgdBWrfFASPxWeNctq3oc3IkgzMk++9RfDBgClpnkEw7kQQcoBG57vny3oAV1jmdnFlcuUPu7ETEZgN2ysvpQQsq4D3mUAtCqUnvCRmI1OvLXfyqzXC3G2ZbbHMXOUEmSSpJgTA69Kl/0/5c114AAgGJ37xA5mfoKRufvcPYEHKsSJN19YEb7gGABJ6U3ax6AidCxy91SZI5ZgNfPSYp25hbCSWVZA/NvBJj5vmJM+1VTcQW0zi2oO7Qo3kidY8fpU1UPW2zn/AEmCn8zCOQI0n7Iod1RPlSWK47cWItFQTBzHL+u2/wBKi+Lztqpyjcrrv1G/tSpwK4uZwFnMDAjQ68v+3qP4ra4iUkaw0E7zMwZ9DWrmBGU5WMOCCRMgc8vMGOu1QtlVUoNBlEATyMRPlQEXYUN2od95pbtCNqrE6KQOlboDPWU8J1drDgZeigAcoFMXLqqN/rVc+Lz+m3+KAhZjrMcutZtHM/EVnNjGfNli3a1I0IIgiPDYeddNh73bYLJbzq0G2hOmqCAQ3mI9CK5v4owP/wBUhcbYZmAn865spPsK6T4PxYXh1iYJHPQxFwzPT/Na38ZWU/Kx0+FwZyqHJJ0M7agdRFPNb++tQwl/Ov0NHjnRBQrlrSfXyj7NJ3XYsBkJLK7T+UZcoyseU5tPJqeuNppqenUjWJ+96IIPh576+VGBS4bihle0tqgZc0lwT8haMpEkiACPE9Ky7irneVnVMoUsFts8B5HdYkAkaGYgUpaZVBYFBlVR3Ue5qVMZe0+XUOOXjvoVmOcIwubIsi4EAhVJJWddrh03hvOgC2i6OstcIYbO6ooLBREbyonUHQmNopNMSArAm0AGDZWDXW1kqWIMFsuQD1qKuoVZFmAWC5i91iZBIBM/mKGdefSsN2T813JOpCrbVZggEkagbUtPBbaMdM10A80Vbag7TA725+4rFvBRLG2CCwHaEtEllunTWI183Ipa5bBRc6jsxoDcuG4TIIKkKI+ZRz67VNflOVwApXu2rcHViCJO+sk+VIztlO4QHMwCnZ2yo0zZgpefmP8A7RQFdgCzSryQe0ughFaYJUAA/M8A/wBtaZMyqzK7MpAXO4U7SSY5g6VLC4F+9pbSTm2zydNe8Y/u96NLELZQtINoZG+UJnYoWy5SRoDM9dfaptcYMpJulBlYTktWxBBAIInQEg//AK6ZXBMIm8xkSQoVV3nkNOlQ/o10zSQCNSZMgAEmfAAUArewyKBGQPmYZmj5VDKNwQNl84NRu3jmH4p0tL/ppoxLTnUDQGQw22J9DYt1yOxyghhlLQd1B2gz+bkaBecZFAvkspY/hqe8Y0WQIiG9DB5UGIVViMyuVJclnYKZYySQPFSeutZbxZQgFLSBVI5kgBjAnbRsu3OTpS3YmD+GzHSWuGIAzKSNjqrEeTU+hRQjEIkjvgAEkmCF15dZ6DpQDWH4mpYqsagxppOgAMDx+lBPErkCUyyknOR8xU8t4DQPUxXS8D49bIK5UHTQT71XcesI7SVBGvLXxg+lVZ62VMvvMUL45goJurBUxkGZtDqZ2O4HSlu3zMdL1yeXyDaP2mPam+I8HNoL2T93Kxga76zr960hdIdpC3nkQAO6o0BMH08qhYy/KZREI1XUMRzaQdvMdahg74LAm5mIB7oTSB4jr0/mo4awRc+REXYtnGadND5iD6+NMXsWqgqkFhMKBuRyOkUgrbmGLLAtXGGXe4YHll9T7U3YsMqqQqqQIyg92Btr9704rXGmEPTUgDfceGs+lSwOFYzmy5hGgM9JPoTFBkTbMyAB4T+9J3MP+KpaBynwPXlNdFewg3HKq/GYDQHl6+VLoduevMJInYkfZpV0I8RTPEMLkeGG4mkyxGxrSIqZuVlLm6elZTwtX+FE6RAn71rOLWS9p0UxmUgEaxPOjW7cE65damkCR51lrRxPFMMLK5Vk5bL6MSZnefM5jXWfCeGCYJSpMkhpk6EwTEfLqJrnvi5ACjRvavCPLWrb4cvn+jEjRVkEHeAJB9vrWt98Wc9cnb4QwuhE/QTTlu5AhtY+5qvwF1WUECZAP0pjtCf8D3qYqmBcjWdNo5+c1u7cnbXn9il7QHI6E9f3pPjeMZLDuCRlUscsSwUEtE7bGnpYVfMQQxvEAMSMyonRgF3I3I8Ioy4Q3AGNtc5gZmJYhcsdAM0OwOn+EMDdF3I3ZF1uWy5Z2nvMGYKwHdEyBInx5EsPjbigghLUISCDJBJ7ukERv4mDSMw+Fhu7cZAdlUAQNJ18xP8A5GmDhhkyGWGWNTrpGukdKoL+KZjm7ZYBj8NcxDGSBPkG5/xWnAYAzfYHckhYHWNIAI56Ugt3e2rAHKsDQAfLJJ16SVbzINY3E7eUkHMJjujNMLm0jw8tqAi20VJCmAFUvEwBAifM7Dn41BeKoFYqwcLE5BJ8oG/p0oMyca35LDb/AJoXYkb9P2NRu3r5A+RWzHfvCDECV3/MPakrfF2JAW05HiIOwI30jr0rX/ULhDzlSFYCDmYECdh0FAPdncOX8UggENlgSCZEdI26671JMJaPz5nOvzMY5+XJvoOlUdu4zwP6ggyohUkg67nXX+KPcwjXt0disCTNsNMkkifBR60A9i7wiLZUAAfNqB2bFSNQYjOvtQhjSlsK14nMBDW1LEcvX5WH+NKbwuAAUZkCrLaTn0K5pPqo0qx4Z8MtdDjtQqlSByIk/lAGhiffwpyWlbIpntgjUXLmdYl2AEE5o8CCoPhXO8fxrJcHdyoNDlMgMRO/rXoWM+HDbgtmvHYywA+UqZXxBM/91cVxjHKl57dxBkcSBMnpM7yDTzKW70FwTijFwRXbi8txRJk864LDuinuSB1P81b4HipbRdhuancPNdJjFBWJ8o5VX/8AS841dyJAIBAykfmJ3E6+5oNniCs0A5j+laxl9gpjT96NPHSYH4Uw7JIMt0Oo8tZ0mkxwsq5AcqBrlAGoHQ+VUnC/iPvAA1evxENB/NVbKnLC5wC66MQJPfOkzsfDaK1ZUC4si2syIXU69emoHvTVyCDMajUdfOlL2MFpflAHWOv+aQPXQusVWX8QOv8AihnHFo136UpiQTtStVIpvids2RswLd4QNNN5qhZ6t8bh5DcmgkCZ2/aqE3zGo9qvj0jkmb9ZQzdU/ZrKpLrrzZTI5ipWDEb8tzr71Gw2ZddI08/GskzBrBu5r4mGc2xt3b0k9IPKmvg4n+haZ1zAeQEULjy/6ZkDvXF91PI1r4OJbBsI+WdfOtb+DKfm7Tgt/wDDQbd1dOegEk/fOrWw061S4FMtpY5jp6U6rsoEEafetZ6vDdy4cwA216/8ULiFlbltkMQwIkiYzCJ+taTFQdY5a/4reMsZrbNJAg/LqRv3gI1O1MlDZwwGGS2qu2QhVBbK0KYJnTXLMdY3o2Fw+QkZFUFSAHYMJBlWPQatpR7WEBQNkvGMsZogHz6AsdSNppq/wgkLCoz/AC98gyo+U+M0Gq7ONFth2lzMGGiosQJAHj6RURg1OpF+5rGug0OjToNR+4q0tYXMrZjqpWDaGizMqOsgE+tWNjhZKH/Uu5ioIeF03kAxptRhaoeyKoF7FFVWGXtWDiDMsDzOvXnU0sOMql0BbJkFtBMMTqSeRBH/APPOugscHURFtJckBnYt10AGkRmOtWVl1W2T3XIgRbGmu0dPOq8SvJyeH4U7NDLedlMyDlUlTHOBB332PpVhhPhMjIwtpmK97MxMHaBvIir9saxXu2ngf3ZV5jkfAn2qF3HOG3XJPOZiNgBpvJp+MTtIH4aOoLKoIPyKNNBznr+1MXuA2y0ln8QGOXaIgba60C9bc6i7pJIgagzpPWtqVKlWLN3ROsTHiNaPX+H7D4vcs4WyWGjaEDecpjf1+tcrwv4sfOCW06U98SIjqLSwCwJOuskaa15x2j2bhRwQwP2aOx09nvcVFxQQeVcp8U/DoxKm4ml5Bv8A3DoaF8O4zMO8YFdRbQZTHMb0tunkx5DYxLHuHu5T3p5RVphMYWORJC/U0L4wwZsX+0A7r6N59asOC3AQNKq9amd46bgeBCxp9+NW2OweYbUhg8VFW9q/mFZz2u+nnmIwbYe+de6xlf4qwscTOwOvM1d8e4ULiEfm5GuIts+Y24IM94080bjr8JxkNoNT1ps3Cw1HpVTwnBBIroAkipUqHtHrqKGGadTVucJUV4eDrOtLBrnsVbVXzZRPXnr+1cdjXC3XQmCDsdN+h516LjMOOcdK4L4owga8G5RHqK04d4jn1pMk1lLmxH5mHkaytWTuEuQ0SNakDPzGlF3kUfON96526n44YS2ZGl71jLED3rXwTc/BurrAzaepitfEOuHkbrdXXpUvgdfw74O+Y/vrWn0Z/d33DLJbDqYju7epppMPp0+s1Pg+MRcGrOVQBdSTAHmTWWcVbdcyMGB1BGxqcVoQsieoo+GtEygMAzBGhWRuDUUuidPb+a1iL0yBpQbVvhRVbkZ7h+VczQrA6t5UazZVGllRR3iJbM3g3hzpCzbKhgFJgLlLuSGZt5HmBUnxehHcUAGNZOqnQT40aWH7GKHZz2hKsSPw1B2AnXzM+tFLi4xLC6JmJaF8IA5R9aqsPiO4E7RzzgLprqB1/wCa0xLFsyMeYLsQNdfl5UaMXbYq0gykrprDGY5Tr57eNL3uOgSBMryUbwdfpSNwnP8A/agnQkSfHyMUuhztAuHcxA1679Ip3lROMOYrjLH5VJPRjB848R+tJvi7jI2You0GZPjt4fpQXtAsQUYt4ncDnNEbCgKoVVUk6zrry09/ep2qyIvf6XWIMCEA0PMyfvWgGwS0kXGUAATpm15nrVlgb+sMV/8AERyrLja73Gg9BEg70BxPxfiGtZWCZACCe9rrOkUmcfbxCAkDOuzc6vvjTBdtaf8ACBOupIG3TWvMMDjGtkqdwYrTjx2M+XLK7vBHLBYxXRYPiciK85w3Fsx7zbVf8N4gzkBNB1/ip5carjyi4+J8GLtlgRy0865LgXEIGXYjQ+ldtirRycyYrzfiM2cSRsG1p8PcsLn6sr0DCY4RvVhhuJ+grl+Ft3RJ1py5jVtjq1Z2e/S5fTtLd4Ea1QcW4eCc9vfn40pgOL9p+aD0q6zAJJooV+CaPOrC1ePWq25dXOCp3pnE4gKKSlqMctQfFqedU2Hx6NpOtHXCyZnSntLILi2nauZ+IcHNosPykVe4riCjujU1X4wlrbJE5lNE9UXpxE+NZQbkAkEGQYrVdLmdkmHmNa3bthTqaysrnbkuKMOxuDoQ0eVC+DsTFy+vLf3H/NarKv61H2i24F8PLim7W7cd0S4yraJ/DBWIOXnXZW8MoBgbDYVlZSqoGxjbfpWnk+FZWVKlZatBC3zNlXMCzHeZAirC2rEKxW2g0JgSfEbedZWUoYVy7kAJuHKQdhrIMc9tDHpRb7iR3SxhRq0bDTSsrKA1btHNORV32M7jQ0FbjLp2k6EmBrA+k1qsoojdnGgyBmZsrHXx5UOyxJU9mAeZLSYFZWUg0eIskmVyzrA11PWsxXxEgHM+lZWU4VVeL4ibitCEiOZH6V5v8RYY27wYgDNuBWVla/F3jP5ehOG4dWbUT0rteD2QsVlZT+QvjdZbAK1598fcJMi4N1NZWVnwuWNOc2Urh8YVVepAq2sWMyyaysq+SOI2DwYBkb1eXrncisrKyrWEWwJVc07UTKbg3rKylowsOH5Wk1b2ZZYmK3WUdjpqxwxVMnU1PEIAQelZWUU3n/F8JN9z/urKysrol9Oez2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052" name="AutoShape 4" descr="data:image/jpeg;base64,/9j/4AAQSkZJRgABAQAAAQABAAD/2wCEAAkGBhQSERUUExIVFBQWFBUYFxcUFxcWFxcYFRcYFxcVFxQXHCYeFxojGRUUHy8gIycpLCwsFR4xNTAqNSYrLCkBCQoKDgwOFw8PGiwcHCQpLCwpKSwpKSwpKSwpKSwsLCwpLCkpLCkpKSwpLCkpKSksLCkpLCwsLCwsLCwsLCwsKf/AABEIALcBEwMBIgACEQEDEQH/xAAbAAACAgMBAAAAAAAAAAAAAAADBAIFAAEGB//EAD8QAAIBAgQDBgQFAwMDAwUAAAECEQADBBIhMQVBURMiYXGBkQYyofAjQrHB0RRS4TNi8RVygqKywiRDU3OS/8QAGAEAAwEBAAAAAAAAAAAAAAAAAAECAwT/xAAgEQEBAQACAgIDAQAAAAAAAAAAARECMRIhA0IyQWFR/9oADAMBAAIRAxEAPwBGy9P4e8KqLVynbZrgsd8XVt6btXKqMPdp+zcmiUWLO21FApRGphGq4ijBaxhWC7WyKaWpqa3KA7a1INQBjUWuViittTAQNbzVvLWitINmtCog0RBQGwKxq0xrQamEhcismoFqzekEwaxiKiLZrHSmEmIilnOtFK1EJSNpGrO0qfZzQzYoDehrRt1rKa2xpAFrVDZaOWrIFIy1QY0xctdKXe2RSMMmgOxFFoTUqpDt6yosBWVJubtPTVpqVCztRbbRVpWNm7VhbHSqezcqyssahSysE04j1W2btMrcq5U2HkNb7SlkY1LtYqtTgqHWiiKXtsDU4oIwErBQhdreemBoFaitDapA0yRZa2BW62VoCLGhA0XLWmWgIEVtawpWiKRjq1Y1DVaxmjemSTLQilDuY9F3dR60I8btcsx8h/NLYeUyLkVtjNKtj25JvtrP6bVgusR3tPKP3NLRhqKGT1pdbcknM/LSYHsKOrLuDI8TQAmWsURQ8ZxELByHJMMQfl13I6Uw9ug2oqFwVuhXGNACdKVupTOahuaiqhAzWU0VFZSxWuEt4krVhh8WrVXWrc70yLArS4yi1tWp2p20SKo7V9lOlWuE4kDvoaixpKtLN2mrQpGzB2NMAkUoKfV6l2c0C0/WjyKtLESKn2lCFS7UCgDC5NaqBcb1E3xTI2gNGRoqsPFANIJPtQX4w/K36z+1HlB41egCtlK5k4++ZkhfIfzS5e6295j6wPSKPODwdTcdV3IHmQKWvcTtKJLj01/SqROEA76+eppu3wUATv70bRkSvfEKAd1Wb0j9aVb4gfkgH/dJ/imrmFgbUtfw45qf2qbaqSEU43fb8wj/AGLQbhdjqWb1NOWcIAe6x592Ouu280zbMbjynSl2fStTAk+dG/oiOfvVgzD3qeSdKMGudt28VaJNtheQn/Tc5WA/2XP2afOmsB8R27j5Gm3dG9u4Mr/+PJ/ME1ef0/pVbxT4dt31yugfp1HiG3Bqknu0DaD351tL+UgSP3rjWtYrBnuE37P9lww4/wC25z8m96scB8RW8RIBIcfMjjK6+nMeIkUv6P4v73emIgg6N9Qeoo3DbeW2FBJCjSd8vIE841HpVQuJ3129/LXepcK4p+N2ZO8x+31B96JTsXbTQXaaO1ygu1Ophd6E5olxaWuMamriJasqBesqTcMboUSSAPExQLXHrJaO0G8c4965JxdvmTJ/QeQrouA8EDWr1plXMbZZWKyZHIHceHrXVeMk9uacrb6dKFoqW65/4KxpuL2bH5XCg+B/iK763wTK8bjl0J6VjymXGvG7NV+Fwl0/IGPpVthVubOoHqKbFpuZ06cqkE2Ma1KkWaP8UJ8UeQjzpy1YncU0cIPQxTwtVK9pz+lTFhjzJq0SwOc+1GuL0+5p+I8lZawJO804vDAR40zaXUCm1w8jnVTim8lYcFEaD6VJMMI1iasxhxzifGpIqGegp+KfJTthZ5T6Vu3gFOpA36VZNaA2JHgaUuXSDEe23r0ow9bHDhvMHoK2vD25EEeII1o42B5df+KkcSIp5C2k7mEfovoaF/RXP7J9RVmG9a0+JA2PpSyDaqLuBJ3tt6fyKE1l02adu64/cir+3fkDnP3tWNdG2k9Jo8Yfk5l8Qv5kG/5K2mISdD76VeX7ANIYrAaaR9+NTZVSwA6/f70MyNyf0pS7h3Q6EDyP7UIY9gYIJjmKnVYVvKWDhpAHeGhbUeewNcxxDhouNm3jYiQy+TDWu4XEId5HnJHlt40K9grZGiqR4US4LNcbh712IbEdyNyi9p4gvt65Z8aw8YyuptmCseOk8yfED3q5u4BQSQgnafWqri+BVVa5l05nzI2HMzHKnLLU2WO9t4rMoYbMAR5ETWmu+FVXwxjA2HADZshK/wDyH0YVYtdophXj0pdrlEvGlnuVFXGjdFZQGua1qkbhgSymBAB5CrPgTG1cUsOTADntPvV5wzhqLIC7rMnnHQe/vTlnCgXElR82m28HX9a1vP8ATKcP24D4RxC9vnPcBxEhTtOpC+fhXr+Ju5XC6TmB59dfLlXi3C8/9S5cDu3mcrAI7QFiNPMH6V67cxRZwWmCw/Wq+TtPx9LcWp8NamMKPH78KjYaR47+NbvXNNJmeW9IxhA6eFRNwHQQT0qEE+A++dRW2Z5+3KgmzeMkZSNBG1FFvNy1qdq1PjRf6cgiBIp4NEs2v8/fOp+9Da7oR7RofITQs2YfzrH/ADVJTYnXX+aHbBYnp16/xSmMxLq6ZUzh2ykyQF0JmADppvSuCxGIdkLWgik94SJgrbPM8mN0bflFTprXJJ6VrMFBJ0HUkAe9JXsBdct+MQCzREwEKwogRqG1nXaKivBU1zsznubn+wqQY1g90a+J60GlisUgaC8N3YHM5jCkeZ09KHc+IUj5WuDQDKDM90bHX868usTBot97AeWylgVTUTEgwm0A9/8A9XjUv+rqw/Dts8hIABjK3PQcuY8aAlexTkfgpmDLmBmACZ05EcjrEzyoWMw997aZbi23M5zEjUGAN9QY2PI01hZcEumUzoJnkNfDcj0msuNB6/r70ERXhRJ711iM2w2+YmD6Mq+S7ak0xhuDW7eWM0qoUEtqQuupWJnWesmp9vy1nl+mlHbVdf1/ig0rkmT06c6UuXucUZ7hIiJ5ab6eZoXIc8vX9aKIXuWcwmlX4fAkgzG4GvvzqwO23+B40K5d61NipVQ+FfcGY8YPr1qvxfEssBl16jQj23q34i8qQs5pGnr9KDZw4Kw6g+Y+tR+1qk4kEHczv6+u9Ru2w6xBWDMjX9fvWrC7whAZXbpp+1B7AgwKRq/4Tsdm1+3IMsGEeoPrqtXtw1RJxBLd8jYuVEgHfQazv8w22q6djTtTAXel7g8aO9weVLXE6VKwTdrKG5M8qymk0FKsGUTGmXQSp3A5Tz9KI75jbdf/AMgBB0ImREcjJ+lCt4ks5CjuhQcx0kzEAH01ot0aqd+8kx0DCg3n+TJxXIdQb7T/AOQLfTNXqvEYB8zOteTcZtlOJmI/1gR6rIketeo49iYPiP0rXn1GXDury20LHXb/AIoltTrI9dB60KzbnU/xTsEUQqgG5ffnFbCGRp/migdN62jTpEb86okxptGu/QVo3/0qLuAImKVZidBG3OjQYusD9KTW5rEffOmUMb79RWnX+3uydTtPUefjSMFLszA06kj0g+dTsWidYjwqT2FO2h/4ipBCIk/fn7UBjmBAnlrtVe3EbYcIbiTmVSJkhn0VSORJ2mKrXwN43nJyEf1KXEZiJFrIqtbUbq0ho5HMeZqd3gLG/dupcyG5btqAAxIKZhngkKSQ0CZjKDQDl/jVpLvZwe0JESoXONJKudGyhhIBJA5UPinGbiX1sqBL2ndSZIBRkUq4XVVh5LToOVSvcFS4e+M6EowH9rW/ldSACG8Zpy7w627BntqWEgEgEgH5gCdp09vCgK7FcbcXU7MK1phZbMrKTldiNFI7wIE91pABMHSgNZvPexYJc2yi9iw0ALIQ6KSNO8Aee/oLdHUELzjQTBgaRl6UJsemhzghsoBBmc/yxHI9fGgEsBgb1tYzIQboZi4AOTKA4C2zlzaCDAG8irMDvfyOnhOlV448mRoVmOsKFJmNY206aiiPjGDgdmyqGjMzKoYR+UbmPGNjSM5cxIJ1005aT70XMI5GT9OhiqPFY1lktetKstlYAtovIjadjzOpqHaG4qEdtnQwSoW3nJf2IEcv7vYC5u4tRsROg3jVtt+v1qsxXF7QLrmMqSDCsdo6DaSBrSPbL2hd7VtNQWLscwBkkhYgGQ3setTfEsnzXS8qxPZ24JnuznA3BGnSOcUqIDh+LQJFhiP7iAg33luWtMXxddTolomIM5soIIJgbkd0ifGqnD4eQMys2kntbhAGuUmNxoJnmDFGvXsqZBcW2wYd1JbkCFBb/cCOketJSwuEqqicxAEnqQPfelVxeu3P2oGDulkBLFp174jfoI2rV5eulRVQnx7CLKXAY7x7uUd45SMxI8BVpbxgZA3IgH3pS2FfutIgkgTqQfzRyOlb/qQxOQQFOUgAiCAJEH71p0QVxNL3NNjUWua7xQ3vaa+4pYetNcPSt0ub461lVidXBSSDPeCkGDyO2nmD9ahiwQvqvnuKQwhuEoVXKDEkwc6qCBlMyO8SZPI1Z3UJVhH6jbX9qlTg/iWxHFAwJnNbPtBH0n2r0XiC9wEblV6Dl/muD+Jbqrj0fViiozpygoY8/wDNd613NatN1CHw2B1rTn1GXHuru2DGnTxo4XyO2h8KXt4oQPSiLciedOCmzcESd9NRvQrmIMCTp4D3EVAP/cdQOX7fWo31BjU0yaLa76b78v5qXbDyilFPofLT2oquDvI/Q+R/ap08MreHiamjZhzA8ailnqN/b261XcRwbuWH9R2aloWNCoa2BlO3fzEsDPTTSqJaKD4eUydf3qLX11WQSsSJ0GkjN+oqlxV2wGzNeN1lJIVe9lLBZywGIjIhAnQiRvUrmNUOGS07u6qZ20EwDmI1AJ0idaNGLcW9dunlE8qkqnTQ+nhpVJe4y6qoBtKSACSzGHMAgAaEAsg35+FRXEO2YM73Q6iMttlyyNDmJA2Ikk0Bd9sNjr0kfetVuOxYzd0roVLZSP7l3Uf7SZ8CPCq8FjkeCMsKvaXFIPcMOAoPeliPrQuGhACvclrbDuglgTyZz4FCAOS+VIx7WK/FYNbKM86lgILqqiE3JJtj2MGk3ugKRNi2RmWEBZ8ygNlUnY5mnT+4QedNY6+znP2abKA7NsPmD5ZjSW3+tEw9yEbvIDAbPaTNoWyxEd7VWEzNIN27ZZmU3LzjKCCqhV0AcFbnUyB4yaGMPmdO1tgKFj8W5JygklvH5gNY6ayI1bVoYRduSsS4yCUYMoEebGZ5HlqDZACmdbagad5pZklhopka5p38PJhjMXPZi6Ae9C27cz806nSdtDGoqNyyLrFjbuKQkS5ypp8oidJgdBWrfFASPxWeNctq3oc3IkgzMk++9RfDBgClpnkEw7kQQcoBG57vny3oAV1jmdnFlcuUPu7ETEZgN2ysvpQQsq4D3mUAtCqUnvCRmI1OvLXfyqzXC3G2ZbbHMXOUEmSSpJgTA69Kl/0/5c114AAgGJ37xA5mfoKRufvcPYEHKsSJN19YEb7gGABJ6U3ax6AidCxy91SZI5ZgNfPSYp25hbCSWVZA/NvBJj5vmJM+1VTcQW0zi2oO7Qo3kidY8fpU1UPW2zn/AEmCn8zCOQI0n7Iod1RPlSWK47cWItFQTBzHL+u2/wBKi+Lztqpyjcrrv1G/tSpwK4uZwFnMDAjQ68v+3qP4ra4iUkaw0E7zMwZ9DWrmBGU5WMOCCRMgc8vMGOu1QtlVUoNBlEATyMRPlQEXYUN2od95pbtCNqrE6KQOlboDPWU8J1drDgZeigAcoFMXLqqN/rVc+Lz+m3+KAhZjrMcutZtHM/EVnNjGfNli3a1I0IIgiPDYeddNh73bYLJbzq0G2hOmqCAQ3mI9CK5v4owP/wBUhcbYZmAn865spPsK6T4PxYXh1iYJHPQxFwzPT/Na38ZWU/Kx0+FwZyqHJJ0M7agdRFPNb++tQwl/Ov0NHjnRBQrlrSfXyj7NJ3XYsBkJLK7T+UZcoyseU5tPJqeuNppqenUjWJ+96IIPh576+VGBS4bihle0tqgZc0lwT8haMpEkiACPE9Ky7irneVnVMoUsFts8B5HdYkAkaGYgUpaZVBYFBlVR3Ue5qVMZe0+XUOOXjvoVmOcIwubIsi4EAhVJJWddrh03hvOgC2i6OstcIYbO6ooLBREbyonUHQmNopNMSArAm0AGDZWDXW1kqWIMFsuQD1qKuoVZFmAWC5i91iZBIBM/mKGdefSsN2T813JOpCrbVZggEkagbUtPBbaMdM10A80Vbag7TA725+4rFvBRLG2CCwHaEtEllunTWI183Ipa5bBRc6jsxoDcuG4TIIKkKI+ZRz67VNflOVwApXu2rcHViCJO+sk+VIztlO4QHMwCnZ2yo0zZgpefmP8A7RQFdgCzSryQe0ughFaYJUAA/M8A/wBtaZMyqzK7MpAXO4U7SSY5g6VLC4F+9pbSTm2zydNe8Y/u96NLELZQtINoZG+UJnYoWy5SRoDM9dfaptcYMpJulBlYTktWxBBAIInQEg//AK6ZXBMIm8xkSQoVV3nkNOlQ/o10zSQCNSZMgAEmfAAUArewyKBGQPmYZmj5VDKNwQNl84NRu3jmH4p0tL/ppoxLTnUDQGQw22J9DYt1yOxyghhlLQd1B2gz+bkaBecZFAvkspY/hqe8Y0WQIiG9DB5UGIVViMyuVJclnYKZYySQPFSeutZbxZQgFLSBVI5kgBjAnbRsu3OTpS3YmD+GzHSWuGIAzKSNjqrEeTU+hRQjEIkjvgAEkmCF15dZ6DpQDWH4mpYqsagxppOgAMDx+lBPErkCUyyknOR8xU8t4DQPUxXS8D49bIK5UHTQT71XcesI7SVBGvLXxg+lVZ62VMvvMUL45goJurBUxkGZtDqZ2O4HSlu3zMdL1yeXyDaP2mPam+I8HNoL2T93Kxga76zr960hdIdpC3nkQAO6o0BMH08qhYy/KZREI1XUMRzaQdvMdahg74LAm5mIB7oTSB4jr0/mo4awRc+REXYtnGadND5iD6+NMXsWqgqkFhMKBuRyOkUgrbmGLLAtXGGXe4YHll9T7U3YsMqqQqqQIyg92Btr9704rXGmEPTUgDfceGs+lSwOFYzmy5hGgM9JPoTFBkTbMyAB4T+9J3MP+KpaBynwPXlNdFewg3HKq/GYDQHl6+VLoduevMJInYkfZpV0I8RTPEMLkeGG4mkyxGxrSIqZuVlLm6elZTwtX+FE6RAn71rOLWS9p0UxmUgEaxPOjW7cE65damkCR51lrRxPFMMLK5Vk5bL6MSZnefM5jXWfCeGCYJSpMkhpk6EwTEfLqJrnvi5ACjRvavCPLWrb4cvn+jEjRVkEHeAJB9vrWt98Wc9cnb4QwuhE/QTTlu5AhtY+5qvwF1WUECZAP0pjtCf8D3qYqmBcjWdNo5+c1u7cnbXn9il7QHI6E9f3pPjeMZLDuCRlUscsSwUEtE7bGnpYVfMQQxvEAMSMyonRgF3I3I8Ioy4Q3AGNtc5gZmJYhcsdAM0OwOn+EMDdF3I3ZF1uWy5Z2nvMGYKwHdEyBInx5EsPjbigghLUISCDJBJ7ukERv4mDSMw+Fhu7cZAdlUAQNJ18xP8A5GmDhhkyGWGWNTrpGukdKoL+KZjm7ZYBj8NcxDGSBPkG5/xWnAYAzfYHckhYHWNIAI56Ugt3e2rAHKsDQAfLJJ16SVbzINY3E7eUkHMJjujNMLm0jw8tqAi20VJCmAFUvEwBAifM7Dn41BeKoFYqwcLE5BJ8oG/p0oMyca35LDb/AJoXYkb9P2NRu3r5A+RWzHfvCDECV3/MPakrfF2JAW05HiIOwI30jr0rX/ULhDzlSFYCDmYECdh0FAPdncOX8UggENlgSCZEdI26671JMJaPz5nOvzMY5+XJvoOlUdu4zwP6ggyohUkg67nXX+KPcwjXt0disCTNsNMkkifBR60A9i7wiLZUAAfNqB2bFSNQYjOvtQhjSlsK14nMBDW1LEcvX5WH+NKbwuAAUZkCrLaTn0K5pPqo0qx4Z8MtdDjtQqlSByIk/lAGhiffwpyWlbIpntgjUXLmdYl2AEE5o8CCoPhXO8fxrJcHdyoNDlMgMRO/rXoWM+HDbgtmvHYywA+UqZXxBM/91cVxjHKl57dxBkcSBMnpM7yDTzKW70FwTijFwRXbi8txRJk864LDuinuSB1P81b4HipbRdhuancPNdJjFBWJ8o5VX/8AS841dyJAIBAykfmJ3E6+5oNniCs0A5j+laxl9gpjT96NPHSYH4Uw7JIMt0Oo8tZ0mkxwsq5AcqBrlAGoHQ+VUnC/iPvAA1evxENB/NVbKnLC5wC66MQJPfOkzsfDaK1ZUC4si2syIXU69emoHvTVyCDMajUdfOlL2MFpflAHWOv+aQPXQusVWX8QOv8AihnHFo136UpiQTtStVIpvids2RswLd4QNNN5qhZ6t8bh5DcmgkCZ2/aqE3zGo9qvj0jkmb9ZQzdU/ZrKpLrrzZTI5ipWDEb8tzr71Gw2ZddI08/GskzBrBu5r4mGc2xt3b0k9IPKmvg4n+haZ1zAeQEULjy/6ZkDvXF91PI1r4OJbBsI+WdfOtb+DKfm7Tgt/wDDQbd1dOegEk/fOrWw061S4FMtpY5jp6U6rsoEEafetZ6vDdy4cwA216/8ULiFlbltkMQwIkiYzCJ+taTFQdY5a/4reMsZrbNJAg/LqRv3gI1O1MlDZwwGGS2qu2QhVBbK0KYJnTXLMdY3o2Fw+QkZFUFSAHYMJBlWPQatpR7WEBQNkvGMsZogHz6AsdSNppq/wgkLCoz/AC98gyo+U+M0Gq7ONFth2lzMGGiosQJAHj6RURg1OpF+5rGug0OjToNR+4q0tYXMrZjqpWDaGizMqOsgE+tWNjhZKH/Uu5ioIeF03kAxptRhaoeyKoF7FFVWGXtWDiDMsDzOvXnU0sOMql0BbJkFtBMMTqSeRBH/APPOugscHURFtJckBnYt10AGkRmOtWVl1W2T3XIgRbGmu0dPOq8SvJyeH4U7NDLedlMyDlUlTHOBB332PpVhhPhMjIwtpmK97MxMHaBvIir9saxXu2ngf3ZV5jkfAn2qF3HOG3XJPOZiNgBpvJp+MTtIH4aOoLKoIPyKNNBznr+1MXuA2y0ln8QGOXaIgba60C9bc6i7pJIgagzpPWtqVKlWLN3ROsTHiNaPX+H7D4vcs4WyWGjaEDecpjf1+tcrwv4sfOCW06U98SIjqLSwCwJOuskaa15x2j2bhRwQwP2aOx09nvcVFxQQeVcp8U/DoxKm4ml5Bv8A3DoaF8O4zMO8YFdRbQZTHMb0tunkx5DYxLHuHu5T3p5RVphMYWORJC/U0L4wwZsX+0A7r6N59asOC3AQNKq9amd46bgeBCxp9+NW2OweYbUhg8VFW9q/mFZz2u+nnmIwbYe+de6xlf4qwscTOwOvM1d8e4ULiEfm5GuIts+Y24IM94080bjr8JxkNoNT1ps3Cw1HpVTwnBBIroAkipUqHtHrqKGGadTVucJUV4eDrOtLBrnsVbVXzZRPXnr+1cdjXC3XQmCDsdN+h516LjMOOcdK4L4owga8G5RHqK04d4jn1pMk1lLmxH5mHkaytWTuEuQ0SNakDPzGlF3kUfON96526n44YS2ZGl71jLED3rXwTc/BurrAzaepitfEOuHkbrdXXpUvgdfw74O+Y/vrWn0Z/d33DLJbDqYju7epppMPp0+s1Pg+MRcGrOVQBdSTAHmTWWcVbdcyMGB1BGxqcVoQsieoo+GtEygMAzBGhWRuDUUuidPb+a1iL0yBpQbVvhRVbkZ7h+VczQrA6t5UazZVGllRR3iJbM3g3hzpCzbKhgFJgLlLuSGZt5HmBUnxehHcUAGNZOqnQT40aWH7GKHZz2hKsSPw1B2AnXzM+tFLi4xLC6JmJaF8IA5R9aqsPiO4E7RzzgLprqB1/wCa0xLFsyMeYLsQNdfl5UaMXbYq0gykrprDGY5Tr57eNL3uOgSBMryUbwdfpSNwnP8A/agnQkSfHyMUuhztAuHcxA1679Ip3lROMOYrjLH5VJPRjB848R+tJvi7jI2You0GZPjt4fpQXtAsQUYt4ncDnNEbCgKoVVUk6zrry09/ep2qyIvf6XWIMCEA0PMyfvWgGwS0kXGUAATpm15nrVlgb+sMV/8AERyrLja73Gg9BEg70BxPxfiGtZWCZACCe9rrOkUmcfbxCAkDOuzc6vvjTBdtaf8ACBOupIG3TWvMMDjGtkqdwYrTjx2M+XLK7vBHLBYxXRYPiciK85w3Fsx7zbVf8N4gzkBNB1/ip5carjyi4+J8GLtlgRy0865LgXEIGXYjQ+ldtirRycyYrzfiM2cSRsG1p8PcsLn6sr0DCY4RvVhhuJ+grl+Ft3RJ1py5jVtjq1Z2e/S5fTtLd4Ea1QcW4eCc9vfn40pgOL9p+aD0q6zAJJooV+CaPOrC1ePWq25dXOCp3pnE4gKKSlqMctQfFqedU2Hx6NpOtHXCyZnSntLILi2nauZ+IcHNosPykVe4riCjujU1X4wlrbJE5lNE9UXpxE+NZQbkAkEGQYrVdLmdkmHmNa3bthTqaysrnbkuKMOxuDoQ0eVC+DsTFy+vLf3H/NarKv61H2i24F8PLim7W7cd0S4yraJ/DBWIOXnXZW8MoBgbDYVlZSqoGxjbfpWnk+FZWVKlZatBC3zNlXMCzHeZAirC2rEKxW2g0JgSfEbedZWUoYVy7kAJuHKQdhrIMc9tDHpRb7iR3SxhRq0bDTSsrKA1btHNORV32M7jQ0FbjLp2k6EmBrA+k1qsoojdnGgyBmZsrHXx5UOyxJU9mAeZLSYFZWUg0eIskmVyzrA11PWsxXxEgHM+lZWU4VVeL4ibitCEiOZH6V5v8RYY27wYgDNuBWVla/F3jP5ehOG4dWbUT0rteD2QsVlZT+QvjdZbAK1598fcJMi4N1NZWVnwuWNOc2Urh8YVVepAq2sWMyyaysq+SOI2DwYBkb1eXrncisrKyrWEWwJVc07UTKbg3rKylowsOH5Wk1b2ZZYmK3WUdjpqxwxVMnU1PEIAQelZWUU3n/F8JN9z/urKysrol9Oez2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/>
          <p:cNvCxnSpPr/>
          <p:nvPr/>
        </p:nvCxnSpPr>
        <p:spPr>
          <a:xfrm flipV="1">
            <a:off x="1000100" y="3786190"/>
            <a:ext cx="1285884" cy="1214446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0" y="5000636"/>
            <a:ext cx="2428892" cy="830997"/>
          </a:xfrm>
          <a:prstGeom prst="rect">
            <a:avLst/>
          </a:prstGeom>
          <a:solidFill>
            <a:schemeClr val="tx1">
              <a:lumMod val="75000"/>
            </a:schemeClr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MADRUGADA </a:t>
            </a:r>
          </a:p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(escura)</a:t>
            </a:r>
          </a:p>
        </p:txBody>
      </p:sp>
      <p:cxnSp>
        <p:nvCxnSpPr>
          <p:cNvPr id="16" name="Conector reto 15"/>
          <p:cNvCxnSpPr/>
          <p:nvPr/>
        </p:nvCxnSpPr>
        <p:spPr>
          <a:xfrm rot="16200000" flipV="1">
            <a:off x="2428860" y="4357694"/>
            <a:ext cx="2286016" cy="1143008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3286116" y="6027003"/>
            <a:ext cx="2428892" cy="830997"/>
          </a:xfrm>
          <a:prstGeom prst="rect">
            <a:avLst/>
          </a:prstGeom>
          <a:solidFill>
            <a:schemeClr val="tx1">
              <a:lumMod val="50000"/>
            </a:schemeClr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MEIO-DIA</a:t>
            </a:r>
          </a:p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(drama)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1357290" y="3000372"/>
            <a:ext cx="2428892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MANHÃ</a:t>
            </a:r>
          </a:p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(espera)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4429124" y="2214554"/>
            <a:ext cx="2428892" cy="7694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TARDE</a:t>
            </a:r>
          </a:p>
          <a:p>
            <a:pPr algn="ctr"/>
            <a:r>
              <a:rPr lang="pt-BR" sz="2000" b="1" dirty="0" smtClean="0">
                <a:solidFill>
                  <a:schemeClr val="bg1"/>
                </a:solidFill>
              </a:rPr>
              <a:t>(</a:t>
            </a:r>
            <a:r>
              <a:rPr lang="pt-BR" sz="2000" b="1" dirty="0" err="1" smtClean="0">
                <a:solidFill>
                  <a:schemeClr val="bg1"/>
                </a:solidFill>
              </a:rPr>
              <a:t>sabed</a:t>
            </a:r>
            <a:r>
              <a:rPr lang="pt-BR" sz="2000" b="1" dirty="0" smtClean="0">
                <a:solidFill>
                  <a:schemeClr val="bg1"/>
                </a:solidFill>
              </a:rPr>
              <a:t>./resposta)</a:t>
            </a:r>
          </a:p>
        </p:txBody>
      </p:sp>
      <p:cxnSp>
        <p:nvCxnSpPr>
          <p:cNvPr id="19" name="Conector reto 18"/>
          <p:cNvCxnSpPr>
            <a:endCxn id="18" idx="2"/>
          </p:cNvCxnSpPr>
          <p:nvPr/>
        </p:nvCxnSpPr>
        <p:spPr>
          <a:xfrm rot="5400000" flipH="1" flipV="1">
            <a:off x="3635118" y="3992316"/>
            <a:ext cx="3016773" cy="1000132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to 22"/>
          <p:cNvCxnSpPr/>
          <p:nvPr/>
        </p:nvCxnSpPr>
        <p:spPr>
          <a:xfrm flipV="1">
            <a:off x="5857886" y="1000108"/>
            <a:ext cx="1643073" cy="1214446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ixaDeTexto 20"/>
          <p:cNvSpPr txBox="1"/>
          <p:nvPr/>
        </p:nvSpPr>
        <p:spPr>
          <a:xfrm>
            <a:off x="6500826" y="285728"/>
            <a:ext cx="2428892" cy="769441"/>
          </a:xfrm>
          <a:prstGeom prst="rect">
            <a:avLst/>
          </a:prstGeom>
          <a:solidFill>
            <a:srgbClr val="FFFF00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NOITE</a:t>
            </a:r>
          </a:p>
          <a:p>
            <a:pPr algn="ctr"/>
            <a:r>
              <a:rPr lang="pt-BR" sz="2000" b="1" dirty="0" smtClean="0">
                <a:solidFill>
                  <a:schemeClr val="bg1"/>
                </a:solidFill>
              </a:rPr>
              <a:t>(confiança)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a</a:t>
            </a:r>
            <a:r>
              <a:rPr lang="pt-BR" b="1" dirty="0" smtClean="0">
                <a:solidFill>
                  <a:srgbClr val="00FF00"/>
                </a:solidFill>
              </a:rPr>
              <a:t>) SALTÉRIO COMO LIVRO</a:t>
            </a:r>
          </a:p>
          <a:p>
            <a:r>
              <a:rPr lang="pt-BR" dirty="0" smtClean="0"/>
              <a:t>Ao interno do bloco dos Livros sapienciais, o Saltério tem grande destaque.</a:t>
            </a:r>
          </a:p>
          <a:p>
            <a:r>
              <a:rPr lang="pt-BR" dirty="0" smtClean="0"/>
              <a:t>Chama-se </a:t>
            </a:r>
            <a:r>
              <a:rPr lang="pt-BR" u="sng" dirty="0" smtClean="0">
                <a:solidFill>
                  <a:srgbClr val="00FF00"/>
                </a:solidFill>
              </a:rPr>
              <a:t>Saltério</a:t>
            </a:r>
            <a:r>
              <a:rPr lang="pt-BR" dirty="0" smtClean="0"/>
              <a:t> o conjunto dos 150 Salmos.</a:t>
            </a:r>
          </a:p>
          <a:p>
            <a:pPr lvl="1"/>
            <a:r>
              <a:rPr lang="pt-BR" dirty="0" smtClean="0"/>
              <a:t>Textos muito diferentes entre si;</a:t>
            </a:r>
          </a:p>
          <a:p>
            <a:pPr lvl="1"/>
            <a:r>
              <a:rPr lang="pt-BR" dirty="0" smtClean="0"/>
              <a:t>Escritos ao longo de vários séculos;</a:t>
            </a:r>
          </a:p>
          <a:p>
            <a:pPr lvl="1"/>
            <a:r>
              <a:rPr lang="pt-BR" dirty="0" smtClean="0"/>
              <a:t>Recolhidos e organizados em época tardia.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É o Livro mais utilizado da Bíblia!!</a:t>
            </a:r>
          </a:p>
          <a:p>
            <a:pPr lvl="1">
              <a:buNone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Introdução – Salmos de </a:t>
            </a:r>
            <a:r>
              <a:rPr lang="pt-BR" b="1" dirty="0" smtClean="0">
                <a:solidFill>
                  <a:srgbClr val="00FF00"/>
                </a:solidFill>
              </a:rPr>
              <a:t>Davi</a:t>
            </a:r>
            <a:endParaRPr lang="pt-BR" b="1" dirty="0" smtClean="0">
              <a:solidFill>
                <a:srgbClr val="00FF00"/>
              </a:solidFill>
            </a:endParaRPr>
          </a:p>
          <a:p>
            <a:r>
              <a:rPr lang="pt-BR" dirty="0" smtClean="0"/>
              <a:t>Vários blocos:</a:t>
            </a:r>
          </a:p>
          <a:p>
            <a:pPr lvl="1">
              <a:buNone/>
            </a:pPr>
            <a:r>
              <a:rPr lang="pt-BR" dirty="0" smtClean="0"/>
              <a:t>	3-13: A noite do pobre sofredor		</a:t>
            </a:r>
            <a:r>
              <a:rPr lang="pt-BR" dirty="0" smtClean="0">
                <a:solidFill>
                  <a:srgbClr val="FF0000"/>
                </a:solidFill>
                <a:sym typeface="Wingdings"/>
              </a:rPr>
              <a:t> 	</a:t>
            </a:r>
            <a:r>
              <a:rPr lang="pt-BR" dirty="0" smtClean="0">
                <a:solidFill>
                  <a:srgbClr val="FF0000"/>
                </a:solidFill>
              </a:rPr>
              <a:t>8</a:t>
            </a:r>
          </a:p>
          <a:p>
            <a:pPr lvl="2"/>
            <a:r>
              <a:rPr lang="pt-BR" dirty="0" smtClean="0"/>
              <a:t>					</a:t>
            </a:r>
            <a:r>
              <a:rPr lang="pt-BR" dirty="0" err="1" smtClean="0"/>
              <a:t>Sl</a:t>
            </a:r>
            <a:r>
              <a:rPr lang="pt-BR" dirty="0" smtClean="0"/>
              <a:t> 8: homem e Deus</a:t>
            </a:r>
          </a:p>
          <a:p>
            <a:pPr lvl="1">
              <a:buNone/>
            </a:pPr>
            <a:r>
              <a:rPr lang="pt-BR" dirty="0" smtClean="0"/>
              <a:t>	15-23: O caminho com a Palavra (Lei)	</a:t>
            </a:r>
            <a:r>
              <a:rPr lang="pt-BR" dirty="0" smtClean="0">
                <a:solidFill>
                  <a:srgbClr val="FF0000"/>
                </a:solidFill>
                <a:sym typeface="Wingdings"/>
              </a:rPr>
              <a:t> 	19</a:t>
            </a:r>
          </a:p>
          <a:p>
            <a:pPr lvl="2"/>
            <a:r>
              <a:rPr lang="pt-BR" dirty="0" smtClean="0"/>
              <a:t>					</a:t>
            </a:r>
            <a:r>
              <a:rPr lang="pt-BR" dirty="0" err="1" smtClean="0"/>
              <a:t>Sl</a:t>
            </a:r>
            <a:r>
              <a:rPr lang="pt-BR" dirty="0" smtClean="0"/>
              <a:t> 21: justo abandonado</a:t>
            </a:r>
            <a:endParaRPr lang="pt-BR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pt-BR" dirty="0" smtClean="0"/>
              <a:t>	24-33: A redescoberta da relação Deus/povo	</a:t>
            </a:r>
            <a:r>
              <a:rPr lang="pt-BR" dirty="0" smtClean="0">
                <a:solidFill>
                  <a:srgbClr val="FF0000"/>
                </a:solidFill>
                <a:sym typeface="Wingdings"/>
              </a:rPr>
              <a:t> </a:t>
            </a:r>
            <a:r>
              <a:rPr lang="pt-BR" dirty="0" smtClean="0">
                <a:solidFill>
                  <a:srgbClr val="FF0000"/>
                </a:solidFill>
              </a:rPr>
              <a:t>28</a:t>
            </a:r>
          </a:p>
          <a:p>
            <a:pPr lvl="2"/>
            <a:r>
              <a:rPr lang="pt-BR" dirty="0" smtClean="0"/>
              <a:t>					</a:t>
            </a:r>
            <a:r>
              <a:rPr lang="pt-BR" dirty="0" err="1" smtClean="0"/>
              <a:t>Sl</a:t>
            </a:r>
            <a:r>
              <a:rPr lang="pt-BR" dirty="0" smtClean="0"/>
              <a:t> 28: hino na teofania</a:t>
            </a:r>
            <a:endParaRPr lang="pt-BR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pt-BR" dirty="0" smtClean="0"/>
              <a:t>	34-40: Dificuldades do pobre sofredor</a:t>
            </a:r>
            <a:endParaRPr lang="pt-BR" dirty="0" smtClean="0">
              <a:solidFill>
                <a:srgbClr val="FF0000"/>
              </a:solidFill>
            </a:endParaRPr>
          </a:p>
          <a:p>
            <a:pPr lvl="2"/>
            <a:r>
              <a:rPr lang="pt-BR" dirty="0" smtClean="0"/>
              <a:t>					</a:t>
            </a:r>
            <a:r>
              <a:rPr lang="pt-BR" dirty="0" err="1" smtClean="0"/>
              <a:t>Sl</a:t>
            </a:r>
            <a:r>
              <a:rPr lang="pt-BR" dirty="0" smtClean="0"/>
              <a:t> 39: pedido de socorro</a:t>
            </a:r>
          </a:p>
          <a:p>
            <a:pPr lvl="2"/>
            <a:endParaRPr lang="pt-BR" dirty="0" smtClean="0">
              <a:solidFill>
                <a:srgbClr val="FF0000"/>
              </a:solidFill>
            </a:endParaRPr>
          </a:p>
          <a:p>
            <a:pPr lvl="1"/>
            <a:endParaRPr lang="pt-BR" dirty="0" smtClean="0">
              <a:solidFill>
                <a:srgbClr val="FF0000"/>
              </a:solidFill>
            </a:endParaRPr>
          </a:p>
          <a:p>
            <a:pPr lvl="1"/>
            <a:endParaRPr lang="pt-BR" dirty="0" smtClean="0">
              <a:solidFill>
                <a:srgbClr val="FF0000"/>
              </a:solidFill>
            </a:endParaRPr>
          </a:p>
        </p:txBody>
      </p:sp>
      <p:sp>
        <p:nvSpPr>
          <p:cNvPr id="4" name="Triângulo isósceles 3"/>
          <p:cNvSpPr/>
          <p:nvPr/>
        </p:nvSpPr>
        <p:spPr>
          <a:xfrm rot="5400000">
            <a:off x="7750991" y="2607463"/>
            <a:ext cx="500066" cy="428628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riângulo isósceles 4"/>
          <p:cNvSpPr/>
          <p:nvPr/>
        </p:nvSpPr>
        <p:spPr>
          <a:xfrm rot="5400000">
            <a:off x="7822429" y="3464719"/>
            <a:ext cx="500066" cy="428628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riângulo isósceles 5"/>
          <p:cNvSpPr/>
          <p:nvPr/>
        </p:nvSpPr>
        <p:spPr>
          <a:xfrm rot="5400000">
            <a:off x="7893867" y="4294679"/>
            <a:ext cx="500066" cy="428628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0" y="2643182"/>
            <a:ext cx="522899" cy="29238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2800" b="1" i="1" cap="none" spc="0" dirty="0" smtClean="0">
                <a:ln w="18415" cmpd="sng">
                  <a:noFill/>
                  <a:prstDash val="solid"/>
                </a:ln>
                <a:solidFill>
                  <a:srgbClr val="00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</a:t>
            </a:r>
          </a:p>
          <a:p>
            <a:pPr algn="ctr"/>
            <a:endParaRPr lang="pt-BR" sz="2400" b="1" i="1" cap="none" spc="0" dirty="0" smtClean="0">
              <a:ln w="18415" cmpd="sng">
                <a:noFill/>
                <a:prstDash val="solid"/>
              </a:ln>
              <a:solidFill>
                <a:srgbClr val="00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pt-BR" sz="2800" b="1" i="1" dirty="0" smtClean="0">
                <a:ln w="18415" cmpd="sng">
                  <a:noFill/>
                  <a:prstDash val="solid"/>
                </a:ln>
                <a:solidFill>
                  <a:srgbClr val="00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II</a:t>
            </a:r>
          </a:p>
          <a:p>
            <a:pPr algn="ctr"/>
            <a:endParaRPr lang="pt-BR" sz="2400" b="1" i="1" dirty="0" smtClean="0">
              <a:ln w="18415" cmpd="sng">
                <a:noFill/>
                <a:prstDash val="solid"/>
              </a:ln>
              <a:solidFill>
                <a:srgbClr val="00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pt-BR" sz="2800" b="1" i="1" cap="none" spc="0" dirty="0" smtClean="0">
                <a:ln w="18415" cmpd="sng">
                  <a:noFill/>
                  <a:prstDash val="solid"/>
                </a:ln>
                <a:solidFill>
                  <a:srgbClr val="00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III</a:t>
            </a:r>
          </a:p>
          <a:p>
            <a:pPr algn="ctr"/>
            <a:endParaRPr lang="pt-BR" sz="2400" b="1" i="1" cap="none" spc="0" dirty="0" smtClean="0">
              <a:ln w="18415" cmpd="sng">
                <a:noFill/>
                <a:prstDash val="solid"/>
              </a:ln>
              <a:solidFill>
                <a:srgbClr val="00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pt-BR" sz="2800" b="1" i="1" dirty="0" smtClean="0">
                <a:ln w="18415" cmpd="sng">
                  <a:noFill/>
                  <a:prstDash val="solid"/>
                </a:ln>
                <a:solidFill>
                  <a:srgbClr val="00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IV</a:t>
            </a:r>
            <a:endParaRPr lang="pt-BR" sz="2800" b="1" i="1" cap="none" spc="0" dirty="0">
              <a:ln w="18415" cmpd="sng">
                <a:noFill/>
                <a:prstDash val="solid"/>
              </a:ln>
              <a:solidFill>
                <a:srgbClr val="00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Bloco I (3-13): Noite do pobre sofredor</a:t>
            </a:r>
            <a:endParaRPr lang="pt-BR" b="1" dirty="0" smtClean="0">
              <a:solidFill>
                <a:srgbClr val="00FF00"/>
              </a:solidFill>
            </a:endParaRPr>
          </a:p>
          <a:p>
            <a:pPr lvl="1"/>
            <a:r>
              <a:rPr lang="pt-BR" dirty="0" err="1" smtClean="0"/>
              <a:t>Sl</a:t>
            </a:r>
            <a:r>
              <a:rPr lang="pt-BR" dirty="0" smtClean="0"/>
              <a:t> 3-7: cinco orações do justo em dificuldade</a:t>
            </a:r>
          </a:p>
          <a:p>
            <a:pPr lvl="1">
              <a:buNone/>
            </a:pPr>
            <a:r>
              <a:rPr lang="pt-BR" dirty="0" smtClean="0"/>
              <a:t>		</a:t>
            </a:r>
            <a:r>
              <a:rPr lang="pt-BR" dirty="0" err="1" smtClean="0">
                <a:solidFill>
                  <a:srgbClr val="FF0000"/>
                </a:solidFill>
              </a:rPr>
              <a:t>Sl</a:t>
            </a:r>
            <a:r>
              <a:rPr lang="pt-BR" dirty="0" smtClean="0">
                <a:solidFill>
                  <a:srgbClr val="FF0000"/>
                </a:solidFill>
              </a:rPr>
              <a:t> 8: hino da dignidade do homem</a:t>
            </a:r>
          </a:p>
          <a:p>
            <a:pPr lvl="1"/>
            <a:r>
              <a:rPr lang="pt-BR" dirty="0" err="1" smtClean="0"/>
              <a:t>Sl</a:t>
            </a:r>
            <a:r>
              <a:rPr lang="pt-BR" dirty="0" smtClean="0"/>
              <a:t> 9-13: cinco salmos do pobre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Vamos ler o salmo central deste bloco (</a:t>
            </a:r>
            <a:r>
              <a:rPr lang="pt-BR" dirty="0" err="1" smtClean="0"/>
              <a:t>Sl</a:t>
            </a:r>
            <a:r>
              <a:rPr lang="pt-BR" dirty="0" smtClean="0"/>
              <a:t> 8)</a:t>
            </a:r>
          </a:p>
          <a:p>
            <a:endParaRPr lang="pt-BR" dirty="0" smtClean="0"/>
          </a:p>
          <a:p>
            <a:pPr lvl="2"/>
            <a:endParaRPr lang="pt-BR" dirty="0" smtClean="0"/>
          </a:p>
          <a:p>
            <a:endParaRPr lang="pt-BR" dirty="0" smtClean="0"/>
          </a:p>
        </p:txBody>
      </p:sp>
      <p:sp>
        <p:nvSpPr>
          <p:cNvPr id="4" name="Triângulo isósceles 3"/>
          <p:cNvSpPr/>
          <p:nvPr/>
        </p:nvSpPr>
        <p:spPr>
          <a:xfrm rot="5400000">
            <a:off x="392877" y="2536025"/>
            <a:ext cx="500066" cy="428628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a) Salmo 8: o homem e Deus</a:t>
            </a:r>
          </a:p>
          <a:p>
            <a:pPr lvl="1"/>
            <a:r>
              <a:rPr lang="pt-BR" dirty="0" smtClean="0"/>
              <a:t>O início e o fim são idênticos:</a:t>
            </a:r>
          </a:p>
          <a:p>
            <a:pPr lvl="2"/>
            <a:r>
              <a:rPr lang="pt-BR" dirty="0" smtClean="0"/>
              <a:t>(2.10) 	</a:t>
            </a:r>
            <a:r>
              <a:rPr lang="pt-BR" dirty="0" err="1" smtClean="0"/>
              <a:t>Iahweh</a:t>
            </a:r>
            <a:r>
              <a:rPr lang="pt-BR" dirty="0" smtClean="0"/>
              <a:t>, Senhor nosso, </a:t>
            </a:r>
          </a:p>
          <a:p>
            <a:pPr lvl="2"/>
            <a:r>
              <a:rPr lang="pt-BR" dirty="0" smtClean="0"/>
              <a:t>	quão poderoso é teu nome em toda a terra! </a:t>
            </a:r>
          </a:p>
          <a:p>
            <a:pPr lvl="1"/>
            <a:r>
              <a:rPr lang="pt-BR" dirty="0" smtClean="0"/>
              <a:t>Em meio ao justo em dificuldade e o pobre, um homem de fé louva a Deus.</a:t>
            </a:r>
          </a:p>
          <a:p>
            <a:pPr lvl="2"/>
            <a:r>
              <a:rPr lang="pt-BR" dirty="0" smtClean="0"/>
              <a:t>(3) Pela boca das </a:t>
            </a:r>
            <a:r>
              <a:rPr lang="pt-BR" u="sng" dirty="0" smtClean="0"/>
              <a:t>crianças</a:t>
            </a:r>
            <a:r>
              <a:rPr lang="pt-BR" dirty="0" smtClean="0"/>
              <a:t> e </a:t>
            </a:r>
            <a:r>
              <a:rPr lang="pt-BR" u="sng" dirty="0" smtClean="0"/>
              <a:t>bebês</a:t>
            </a:r>
            <a:r>
              <a:rPr lang="pt-BR" dirty="0" smtClean="0"/>
              <a:t> tu o firmaste, qual fortaleza, </a:t>
            </a:r>
          </a:p>
          <a:p>
            <a:pPr lvl="2"/>
            <a:r>
              <a:rPr lang="pt-BR" dirty="0" smtClean="0"/>
              <a:t>contra os teus </a:t>
            </a:r>
            <a:r>
              <a:rPr lang="pt-BR" dirty="0" smtClean="0">
                <a:solidFill>
                  <a:srgbClr val="FF0000"/>
                </a:solidFill>
              </a:rPr>
              <a:t>adversários</a:t>
            </a:r>
            <a:r>
              <a:rPr lang="pt-BR" dirty="0" smtClean="0"/>
              <a:t>, para reprimir o </a:t>
            </a:r>
            <a:r>
              <a:rPr lang="pt-BR" dirty="0" smtClean="0">
                <a:solidFill>
                  <a:srgbClr val="FF0000"/>
                </a:solidFill>
              </a:rPr>
              <a:t>inimigo</a:t>
            </a:r>
            <a:r>
              <a:rPr lang="pt-BR" dirty="0" smtClean="0"/>
              <a:t> e o </a:t>
            </a:r>
            <a:r>
              <a:rPr lang="pt-BR" dirty="0" smtClean="0">
                <a:solidFill>
                  <a:srgbClr val="FF0000"/>
                </a:solidFill>
              </a:rPr>
              <a:t>vingador</a:t>
            </a:r>
            <a:r>
              <a:rPr lang="pt-BR" dirty="0" smtClean="0"/>
              <a:t>. </a:t>
            </a:r>
          </a:p>
          <a:p>
            <a:pPr lvl="1"/>
            <a:r>
              <a:rPr lang="pt-BR" dirty="0" smtClean="0"/>
              <a:t>A vitória sobre o mal vem dos mais simples.</a:t>
            </a:r>
          </a:p>
          <a:p>
            <a:pPr lvl="1"/>
            <a:r>
              <a:rPr lang="pt-BR" dirty="0" smtClean="0"/>
              <a:t>Reconhece a presença de Deus à noite:</a:t>
            </a:r>
          </a:p>
          <a:p>
            <a:pPr lvl="2"/>
            <a:r>
              <a:rPr lang="pt-BR" dirty="0" smtClean="0"/>
              <a:t>(4)    	Quando vejo o céu, obra dos teus dedos, </a:t>
            </a:r>
          </a:p>
          <a:p>
            <a:pPr lvl="2"/>
            <a:r>
              <a:rPr lang="pt-BR" dirty="0" smtClean="0"/>
              <a:t>	a lua e as estrelas que fixaste.</a:t>
            </a:r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a) Salmo 8: o homem e Deus</a:t>
            </a:r>
          </a:p>
          <a:p>
            <a:r>
              <a:rPr lang="pt-BR" dirty="0" smtClean="0"/>
              <a:t>A grandeza divina diante da miséria humana:</a:t>
            </a:r>
          </a:p>
          <a:p>
            <a:pPr lvl="2"/>
            <a:r>
              <a:rPr lang="pt-BR" dirty="0" smtClean="0"/>
              <a:t>(5) 	O que é um </a:t>
            </a:r>
            <a:r>
              <a:rPr lang="pt-BR" u="sng" dirty="0" smtClean="0"/>
              <a:t>homem</a:t>
            </a:r>
            <a:r>
              <a:rPr lang="pt-BR" dirty="0" smtClean="0"/>
              <a:t>, para dele te lembrares, </a:t>
            </a:r>
          </a:p>
          <a:p>
            <a:pPr lvl="2"/>
            <a:r>
              <a:rPr lang="pt-BR" dirty="0" smtClean="0"/>
              <a:t>	e um filho de </a:t>
            </a:r>
            <a:r>
              <a:rPr lang="pt-BR" u="sng" dirty="0" smtClean="0"/>
              <a:t>Adão</a:t>
            </a:r>
            <a:r>
              <a:rPr lang="pt-BR" dirty="0" smtClean="0"/>
              <a:t> [humanidade], que venhas visitá-lo? </a:t>
            </a:r>
          </a:p>
          <a:p>
            <a:endParaRPr lang="pt-BR" dirty="0" smtClean="0"/>
          </a:p>
          <a:p>
            <a:r>
              <a:rPr lang="pt-BR" dirty="0" smtClean="0"/>
              <a:t>“Filho do homem” (cf. </a:t>
            </a:r>
            <a:r>
              <a:rPr lang="pt-BR" dirty="0" err="1" smtClean="0"/>
              <a:t>Dn</a:t>
            </a:r>
            <a:r>
              <a:rPr lang="pt-BR" dirty="0" smtClean="0"/>
              <a:t> 7):</a:t>
            </a:r>
          </a:p>
          <a:p>
            <a:pPr lvl="1"/>
            <a:r>
              <a:rPr lang="pt-BR" dirty="0" smtClean="0"/>
              <a:t>Título que Cristo mais utiliza,</a:t>
            </a:r>
          </a:p>
          <a:p>
            <a:pPr lvl="1"/>
            <a:r>
              <a:rPr lang="pt-BR" dirty="0" smtClean="0"/>
              <a:t>A promessa da descendência de Deus (cf. </a:t>
            </a:r>
            <a:r>
              <a:rPr lang="pt-BR" dirty="0" err="1" smtClean="0"/>
              <a:t>Gn</a:t>
            </a:r>
            <a:r>
              <a:rPr lang="pt-BR" dirty="0" smtClean="0"/>
              <a:t> 3).</a:t>
            </a:r>
          </a:p>
          <a:p>
            <a:pPr lvl="2"/>
            <a:r>
              <a:rPr lang="pt-BR" dirty="0" smtClean="0"/>
              <a:t>(6) 	O fizeste pouco menos do que um deus, </a:t>
            </a:r>
          </a:p>
          <a:p>
            <a:pPr lvl="2"/>
            <a:r>
              <a:rPr lang="pt-BR" dirty="0" smtClean="0"/>
              <a:t>	coroando-o de glória e beleza.</a:t>
            </a:r>
          </a:p>
          <a:p>
            <a:pPr lvl="1"/>
            <a:r>
              <a:rPr lang="pt-BR" dirty="0" smtClean="0"/>
              <a:t>Homem “imagem e semelhança”...</a:t>
            </a:r>
          </a:p>
          <a:p>
            <a:endParaRPr lang="pt-BR" dirty="0" smtClean="0"/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a) Salmo 8: o homem e Deus</a:t>
            </a:r>
          </a:p>
          <a:p>
            <a:r>
              <a:rPr lang="pt-BR" dirty="0" smtClean="0"/>
              <a:t>O “filho do homem” recebe o poder e o domínio em meio às dificuldades do justo sofredor e do pobre abandonado:</a:t>
            </a:r>
          </a:p>
          <a:p>
            <a:pPr lvl="2"/>
            <a:r>
              <a:rPr lang="pt-BR" dirty="0" smtClean="0"/>
              <a:t>(7) 	Para que domine as obras de tuas mãos </a:t>
            </a:r>
          </a:p>
          <a:p>
            <a:pPr lvl="2"/>
            <a:r>
              <a:rPr lang="pt-BR" dirty="0" smtClean="0"/>
              <a:t>	sob seus pés tudo colocaste.</a:t>
            </a:r>
          </a:p>
          <a:p>
            <a:pPr lvl="2"/>
            <a:endParaRPr lang="pt-BR" dirty="0" smtClean="0"/>
          </a:p>
          <a:p>
            <a:r>
              <a:rPr lang="pt-BR" dirty="0" smtClean="0"/>
              <a:t>Salmo messiânico que reconhece a Criação e a Salvação que vêm de Deus.</a:t>
            </a:r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Salmos </a:t>
            </a:r>
            <a:r>
              <a:rPr lang="pt-BR" b="1" dirty="0" smtClean="0">
                <a:solidFill>
                  <a:srgbClr val="00FF00"/>
                </a:solidFill>
              </a:rPr>
              <a:t>de </a:t>
            </a:r>
            <a:r>
              <a:rPr lang="pt-BR" b="1" dirty="0" smtClean="0">
                <a:solidFill>
                  <a:srgbClr val="00FF00"/>
                </a:solidFill>
              </a:rPr>
              <a:t>Davi</a:t>
            </a:r>
            <a:endParaRPr lang="pt-BR" b="1" dirty="0" smtClean="0">
              <a:solidFill>
                <a:srgbClr val="00FF00"/>
              </a:solidFill>
            </a:endParaRPr>
          </a:p>
          <a:p>
            <a:endParaRPr lang="pt-BR" dirty="0" smtClean="0"/>
          </a:p>
          <a:p>
            <a:pPr lvl="1">
              <a:buNone/>
            </a:pPr>
            <a:r>
              <a:rPr lang="pt-BR" dirty="0" smtClean="0"/>
              <a:t>	3-13: A noite do pobre sofredor		</a:t>
            </a:r>
            <a:r>
              <a:rPr lang="pt-BR" dirty="0" smtClean="0">
                <a:solidFill>
                  <a:srgbClr val="FF0000"/>
                </a:solidFill>
                <a:sym typeface="Wingdings"/>
              </a:rPr>
              <a:t> 	</a:t>
            </a:r>
            <a:r>
              <a:rPr lang="pt-BR" dirty="0" smtClean="0">
                <a:solidFill>
                  <a:srgbClr val="FF0000"/>
                </a:solidFill>
              </a:rPr>
              <a:t>8</a:t>
            </a:r>
          </a:p>
          <a:p>
            <a:pPr lvl="2"/>
            <a:r>
              <a:rPr lang="pt-BR" dirty="0" smtClean="0"/>
              <a:t>					</a:t>
            </a:r>
            <a:r>
              <a:rPr lang="pt-BR" dirty="0" err="1" smtClean="0"/>
              <a:t>Sl</a:t>
            </a:r>
            <a:r>
              <a:rPr lang="pt-BR" dirty="0" smtClean="0"/>
              <a:t> 8: homem e Deus</a:t>
            </a:r>
          </a:p>
          <a:p>
            <a:pPr lvl="1">
              <a:buNone/>
            </a:pPr>
            <a:r>
              <a:rPr lang="pt-BR" dirty="0" smtClean="0"/>
              <a:t>	15-23: O caminho com a Palavra (Lei)	</a:t>
            </a:r>
            <a:r>
              <a:rPr lang="pt-BR" dirty="0" smtClean="0">
                <a:solidFill>
                  <a:srgbClr val="FF0000"/>
                </a:solidFill>
                <a:sym typeface="Wingdings"/>
              </a:rPr>
              <a:t> 	19</a:t>
            </a:r>
          </a:p>
          <a:p>
            <a:pPr lvl="2"/>
            <a:r>
              <a:rPr lang="pt-BR" dirty="0" smtClean="0"/>
              <a:t>					</a:t>
            </a:r>
            <a:r>
              <a:rPr lang="pt-BR" dirty="0" err="1" smtClean="0"/>
              <a:t>Sl</a:t>
            </a:r>
            <a:r>
              <a:rPr lang="pt-BR" dirty="0" smtClean="0"/>
              <a:t> 21: justo abandonado</a:t>
            </a:r>
            <a:endParaRPr lang="pt-BR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pt-BR" dirty="0" smtClean="0"/>
              <a:t>	24-33: A redescoberta da relação Deus/povo	</a:t>
            </a:r>
            <a:r>
              <a:rPr lang="pt-BR" dirty="0" smtClean="0">
                <a:solidFill>
                  <a:srgbClr val="FF0000"/>
                </a:solidFill>
                <a:sym typeface="Wingdings"/>
              </a:rPr>
              <a:t> </a:t>
            </a:r>
            <a:r>
              <a:rPr lang="pt-BR" dirty="0" smtClean="0">
                <a:solidFill>
                  <a:srgbClr val="FF0000"/>
                </a:solidFill>
              </a:rPr>
              <a:t>28</a:t>
            </a:r>
          </a:p>
          <a:p>
            <a:pPr lvl="2"/>
            <a:r>
              <a:rPr lang="pt-BR" dirty="0" smtClean="0"/>
              <a:t>					</a:t>
            </a:r>
            <a:r>
              <a:rPr lang="pt-BR" dirty="0" err="1" smtClean="0"/>
              <a:t>Sl</a:t>
            </a:r>
            <a:r>
              <a:rPr lang="pt-BR" dirty="0" smtClean="0"/>
              <a:t> 28: hino na teofania</a:t>
            </a:r>
            <a:endParaRPr lang="pt-BR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pt-BR" dirty="0" smtClean="0"/>
              <a:t>	34-40: Dificuldades do pobre sofredor</a:t>
            </a:r>
            <a:endParaRPr lang="pt-BR" dirty="0" smtClean="0">
              <a:solidFill>
                <a:srgbClr val="FF0000"/>
              </a:solidFill>
            </a:endParaRPr>
          </a:p>
          <a:p>
            <a:pPr lvl="2"/>
            <a:r>
              <a:rPr lang="pt-BR" dirty="0" smtClean="0"/>
              <a:t>					</a:t>
            </a:r>
            <a:r>
              <a:rPr lang="pt-BR" dirty="0" err="1" smtClean="0"/>
              <a:t>Sl</a:t>
            </a:r>
            <a:r>
              <a:rPr lang="pt-BR" dirty="0" smtClean="0"/>
              <a:t> 39: pedido de socorro</a:t>
            </a:r>
          </a:p>
          <a:p>
            <a:pPr lvl="2"/>
            <a:endParaRPr lang="pt-BR" dirty="0" smtClean="0">
              <a:solidFill>
                <a:srgbClr val="FF0000"/>
              </a:solidFill>
            </a:endParaRPr>
          </a:p>
          <a:p>
            <a:pPr lvl="1"/>
            <a:endParaRPr lang="pt-BR" dirty="0" smtClean="0">
              <a:solidFill>
                <a:srgbClr val="FF0000"/>
              </a:solidFill>
            </a:endParaRPr>
          </a:p>
          <a:p>
            <a:pPr lvl="1"/>
            <a:endParaRPr lang="pt-BR" dirty="0" smtClean="0">
              <a:solidFill>
                <a:srgbClr val="FF0000"/>
              </a:solidFill>
            </a:endParaRPr>
          </a:p>
        </p:txBody>
      </p:sp>
      <p:sp>
        <p:nvSpPr>
          <p:cNvPr id="4" name="Triângulo isósceles 3"/>
          <p:cNvSpPr/>
          <p:nvPr/>
        </p:nvSpPr>
        <p:spPr>
          <a:xfrm rot="5400000">
            <a:off x="7750991" y="2607463"/>
            <a:ext cx="500066" cy="428628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riângulo isósceles 4"/>
          <p:cNvSpPr/>
          <p:nvPr/>
        </p:nvSpPr>
        <p:spPr>
          <a:xfrm rot="5400000">
            <a:off x="7822429" y="3464719"/>
            <a:ext cx="500066" cy="428628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riângulo isósceles 5"/>
          <p:cNvSpPr/>
          <p:nvPr/>
        </p:nvSpPr>
        <p:spPr>
          <a:xfrm rot="5400000">
            <a:off x="7893867" y="4294679"/>
            <a:ext cx="500066" cy="428628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0" y="2643182"/>
            <a:ext cx="522899" cy="29238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2800" b="1" i="1" cap="none" spc="0" dirty="0" smtClean="0">
                <a:ln w="18415" cmpd="sng">
                  <a:noFill/>
                  <a:prstDash val="solid"/>
                </a:ln>
                <a:solidFill>
                  <a:srgbClr val="00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</a:t>
            </a:r>
          </a:p>
          <a:p>
            <a:pPr algn="ctr"/>
            <a:endParaRPr lang="pt-BR" sz="2400" b="1" i="1" cap="none" spc="0" dirty="0" smtClean="0">
              <a:ln w="18415" cmpd="sng">
                <a:noFill/>
                <a:prstDash val="solid"/>
              </a:ln>
              <a:solidFill>
                <a:srgbClr val="00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pt-BR" sz="2800" b="1" i="1" dirty="0" smtClean="0">
                <a:ln w="18415" cmpd="sng">
                  <a:noFill/>
                  <a:prstDash val="solid"/>
                </a:ln>
                <a:solidFill>
                  <a:srgbClr val="00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II</a:t>
            </a:r>
          </a:p>
          <a:p>
            <a:pPr algn="ctr"/>
            <a:endParaRPr lang="pt-BR" sz="2400" b="1" i="1" dirty="0" smtClean="0">
              <a:ln w="18415" cmpd="sng">
                <a:noFill/>
                <a:prstDash val="solid"/>
              </a:ln>
              <a:solidFill>
                <a:srgbClr val="00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pt-BR" sz="2800" b="1" i="1" cap="none" spc="0" dirty="0" smtClean="0">
                <a:ln w="18415" cmpd="sng">
                  <a:noFill/>
                  <a:prstDash val="solid"/>
                </a:ln>
                <a:solidFill>
                  <a:srgbClr val="00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III</a:t>
            </a:r>
          </a:p>
          <a:p>
            <a:pPr algn="ctr"/>
            <a:endParaRPr lang="pt-BR" sz="2400" b="1" i="1" cap="none" spc="0" dirty="0" smtClean="0">
              <a:ln w="18415" cmpd="sng">
                <a:noFill/>
                <a:prstDash val="solid"/>
              </a:ln>
              <a:solidFill>
                <a:srgbClr val="00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pt-BR" sz="2800" b="1" i="1" dirty="0" smtClean="0">
                <a:ln w="18415" cmpd="sng">
                  <a:noFill/>
                  <a:prstDash val="solid"/>
                </a:ln>
                <a:solidFill>
                  <a:srgbClr val="00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IV</a:t>
            </a:r>
            <a:endParaRPr lang="pt-BR" sz="2800" b="1" i="1" cap="none" spc="0" dirty="0">
              <a:ln w="18415" cmpd="sng">
                <a:noFill/>
                <a:prstDash val="solid"/>
              </a:ln>
              <a:solidFill>
                <a:srgbClr val="00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Bloco II (14-23): Caminho com a Palavra (Lei)</a:t>
            </a:r>
          </a:p>
          <a:p>
            <a:pPr lvl="1"/>
            <a:r>
              <a:rPr lang="pt-BR" dirty="0" err="1" smtClean="0"/>
              <a:t>Sl</a:t>
            </a:r>
            <a:r>
              <a:rPr lang="pt-BR" dirty="0" smtClean="0"/>
              <a:t> 14-17: súplica e confiança</a:t>
            </a:r>
          </a:p>
          <a:p>
            <a:pPr lvl="1">
              <a:buNone/>
            </a:pPr>
            <a:r>
              <a:rPr lang="pt-BR" dirty="0" smtClean="0"/>
              <a:t>		</a:t>
            </a:r>
            <a:r>
              <a:rPr lang="pt-BR" dirty="0" err="1" smtClean="0">
                <a:solidFill>
                  <a:srgbClr val="FF0000"/>
                </a:solidFill>
              </a:rPr>
              <a:t>Sl</a:t>
            </a:r>
            <a:r>
              <a:rPr lang="pt-BR" dirty="0" smtClean="0">
                <a:solidFill>
                  <a:srgbClr val="FF0000"/>
                </a:solidFill>
              </a:rPr>
              <a:t> 18: Hino da Palavra (Lei)</a:t>
            </a:r>
          </a:p>
          <a:p>
            <a:pPr lvl="1"/>
            <a:r>
              <a:rPr lang="pt-BR" dirty="0" err="1" smtClean="0"/>
              <a:t>Sl</a:t>
            </a:r>
            <a:r>
              <a:rPr lang="pt-BR" dirty="0" smtClean="0"/>
              <a:t> 19-23: súplica e confiança</a:t>
            </a:r>
          </a:p>
          <a:p>
            <a:endParaRPr lang="pt-BR" dirty="0" smtClean="0"/>
          </a:p>
          <a:p>
            <a:r>
              <a:rPr lang="pt-BR" dirty="0" smtClean="0"/>
              <a:t>Vamos ler uma das súplicas após o encontro com a Palavra (Lei).</a:t>
            </a:r>
          </a:p>
        </p:txBody>
      </p:sp>
      <p:sp>
        <p:nvSpPr>
          <p:cNvPr id="11" name="Triângulo isósceles 10"/>
          <p:cNvSpPr/>
          <p:nvPr/>
        </p:nvSpPr>
        <p:spPr>
          <a:xfrm rot="5400000">
            <a:off x="464315" y="2536025"/>
            <a:ext cx="500066" cy="428628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b) Salmo 21: o justo abandonado</a:t>
            </a:r>
          </a:p>
          <a:p>
            <a:r>
              <a:rPr lang="pt-BR" spc="-100" dirty="0" smtClean="0"/>
              <a:t>Estrutura do Salmo:</a:t>
            </a:r>
            <a:endParaRPr lang="pt-BR" dirty="0" smtClean="0"/>
          </a:p>
          <a:p>
            <a:pPr lvl="1"/>
            <a:r>
              <a:rPr lang="pt-BR" dirty="0" smtClean="0"/>
              <a:t>1ª parte: lamentação pelas desgraças (2-22).</a:t>
            </a:r>
          </a:p>
          <a:p>
            <a:pPr lvl="1"/>
            <a:r>
              <a:rPr lang="pt-BR" dirty="0" smtClean="0"/>
              <a:t>2ª parte: </a:t>
            </a:r>
            <a:r>
              <a:rPr lang="pt-BR" spc="-100" dirty="0" smtClean="0"/>
              <a:t>louvor a Deus </a:t>
            </a:r>
            <a:r>
              <a:rPr lang="pt-BR" spc="-100" dirty="0" smtClean="0">
                <a:sym typeface="Wingdings" pitchFamily="2" charset="2"/>
              </a:rPr>
              <a:t></a:t>
            </a:r>
            <a:r>
              <a:rPr lang="pt-BR" spc="-100" dirty="0" smtClean="0"/>
              <a:t> está com o sofredor (23-27).</a:t>
            </a:r>
          </a:p>
          <a:p>
            <a:pPr lvl="1"/>
            <a:r>
              <a:rPr lang="pt-BR" dirty="0" smtClean="0"/>
              <a:t>3ª parte: hino a Deus da esperança (28-32).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</p:txBody>
      </p:sp>
      <p:sp>
        <p:nvSpPr>
          <p:cNvPr id="10" name="Forma livre 9"/>
          <p:cNvSpPr/>
          <p:nvPr/>
        </p:nvSpPr>
        <p:spPr>
          <a:xfrm>
            <a:off x="2500298" y="5429264"/>
            <a:ext cx="3603008" cy="1257868"/>
          </a:xfrm>
          <a:custGeom>
            <a:avLst/>
            <a:gdLst>
              <a:gd name="connsiteX0" fmla="*/ 0 w 3603008"/>
              <a:gd name="connsiteY0" fmla="*/ 0 h 1257868"/>
              <a:gd name="connsiteX1" fmla="*/ 1160059 w 3603008"/>
              <a:gd name="connsiteY1" fmla="*/ 1078173 h 1257868"/>
              <a:gd name="connsiteX2" fmla="*/ 2265528 w 3603008"/>
              <a:gd name="connsiteY2" fmla="*/ 1078173 h 1257868"/>
              <a:gd name="connsiteX3" fmla="*/ 3603008 w 3603008"/>
              <a:gd name="connsiteY3" fmla="*/ 95534 h 1257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3008" h="1257868">
                <a:moveTo>
                  <a:pt x="0" y="0"/>
                </a:moveTo>
                <a:cubicBezTo>
                  <a:pt x="391235" y="449239"/>
                  <a:pt x="782471" y="898478"/>
                  <a:pt x="1160059" y="1078173"/>
                </a:cubicBezTo>
                <a:cubicBezTo>
                  <a:pt x="1537647" y="1257868"/>
                  <a:pt x="1858370" y="1241946"/>
                  <a:pt x="2265528" y="1078173"/>
                </a:cubicBezTo>
                <a:cubicBezTo>
                  <a:pt x="2672686" y="914400"/>
                  <a:pt x="3137847" y="504967"/>
                  <a:pt x="3603008" y="95534"/>
                </a:cubicBezTo>
              </a:path>
            </a:pathLst>
          </a:custGeom>
          <a:ln w="63500">
            <a:gradFill>
              <a:gsLst>
                <a:gs pos="0">
                  <a:schemeClr val="tx1"/>
                </a:gs>
                <a:gs pos="50000">
                  <a:schemeClr val="tx1">
                    <a:lumMod val="50000"/>
                  </a:schemeClr>
                </a:gs>
                <a:gs pos="100000">
                  <a:srgbClr val="FFFF00"/>
                </a:gs>
              </a:gsLst>
              <a:lin ang="0" scaled="0"/>
            </a:gra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b) Salmo 21: o justo abandonado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1ª parte</a:t>
            </a:r>
            <a:r>
              <a:rPr lang="pt-BR" dirty="0" smtClean="0"/>
              <a:t>: em meio às angustias:</a:t>
            </a:r>
          </a:p>
          <a:p>
            <a:pPr lvl="1"/>
            <a:r>
              <a:rPr lang="pt-BR" dirty="0" smtClean="0"/>
              <a:t>Recorda a fé em Deus.</a:t>
            </a:r>
          </a:p>
          <a:p>
            <a:pPr lvl="2"/>
            <a:r>
              <a:rPr lang="pt-BR" dirty="0" smtClean="0"/>
              <a:t>(11-12) Eu fui lançado a ti ao sair das entranhas, </a:t>
            </a:r>
          </a:p>
          <a:p>
            <a:pPr lvl="2"/>
            <a:r>
              <a:rPr lang="pt-BR" dirty="0" smtClean="0"/>
              <a:t>	tu és o meu Deus desde o ventre materno. </a:t>
            </a:r>
          </a:p>
          <a:p>
            <a:pPr lvl="2"/>
            <a:r>
              <a:rPr lang="pt-BR" dirty="0" smtClean="0"/>
              <a:t>	Não fiques longe de mim, </a:t>
            </a:r>
          </a:p>
          <a:p>
            <a:pPr lvl="2"/>
            <a:r>
              <a:rPr lang="pt-BR" dirty="0" smtClean="0"/>
              <a:t>	pois a angústia está perto e não há quem me socorra.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Surgem os inimigos (animais) que fazem o mal.</a:t>
            </a:r>
          </a:p>
          <a:p>
            <a:pPr lvl="1"/>
            <a:r>
              <a:rPr lang="pt-BR" dirty="0" smtClean="0"/>
              <a:t>Não é uma floresta, mas é a tentação (cf. </a:t>
            </a:r>
            <a:r>
              <a:rPr lang="pt-BR" dirty="0" err="1" smtClean="0"/>
              <a:t>Gn</a:t>
            </a:r>
            <a:r>
              <a:rPr lang="pt-BR" dirty="0" smtClean="0"/>
              <a:t> 4,7).</a:t>
            </a:r>
          </a:p>
          <a:p>
            <a:pPr lvl="2"/>
            <a:r>
              <a:rPr lang="pt-BR" dirty="0" smtClean="0"/>
              <a:t>(14) 	Escancaram sua boca contra mim, </a:t>
            </a:r>
          </a:p>
          <a:p>
            <a:pPr lvl="2"/>
            <a:r>
              <a:rPr lang="pt-BR" dirty="0" smtClean="0"/>
              <a:t>	como leão que dilacera e ruge.</a:t>
            </a:r>
          </a:p>
          <a:p>
            <a:pPr lvl="1"/>
            <a:endParaRPr lang="pt-BR" dirty="0" smtClean="0"/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32" y="2857496"/>
            <a:ext cx="9144032" cy="4000504"/>
          </a:xfrm>
        </p:spPr>
        <p:txBody>
          <a:bodyPr>
            <a:normAutofit/>
          </a:bodyPr>
          <a:lstStyle/>
          <a:p>
            <a:r>
              <a:rPr lang="pt-BR" dirty="0" smtClean="0"/>
              <a:t>Salmos “antigos e recentes”:</a:t>
            </a:r>
          </a:p>
          <a:p>
            <a:pPr lvl="1"/>
            <a:r>
              <a:rPr lang="pt-BR" dirty="0" smtClean="0"/>
              <a:t>Antigos: contato com os </a:t>
            </a:r>
            <a:r>
              <a:rPr lang="pt-BR" dirty="0" err="1" smtClean="0"/>
              <a:t>Cananeus</a:t>
            </a:r>
            <a:r>
              <a:rPr lang="pt-BR" dirty="0" smtClean="0"/>
              <a:t> (</a:t>
            </a:r>
            <a:r>
              <a:rPr lang="pt-BR" dirty="0" err="1" smtClean="0"/>
              <a:t>Sl</a:t>
            </a:r>
            <a:r>
              <a:rPr lang="pt-BR" dirty="0" smtClean="0"/>
              <a:t> 18; 28).</a:t>
            </a:r>
          </a:p>
          <a:p>
            <a:pPr lvl="1"/>
            <a:r>
              <a:rPr lang="pt-BR" dirty="0" smtClean="0"/>
              <a:t>Recentes: espiritualidade dos Macabeus (</a:t>
            </a:r>
            <a:r>
              <a:rPr lang="pt-BR" dirty="0" err="1" smtClean="0"/>
              <a:t>Sl</a:t>
            </a:r>
            <a:r>
              <a:rPr lang="pt-BR" dirty="0" smtClean="0"/>
              <a:t> 149).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O último redator uniu todos os Salmos e os organizou em um livro: o </a:t>
            </a:r>
            <a:r>
              <a:rPr lang="pt-BR" u="sng" dirty="0" smtClean="0">
                <a:solidFill>
                  <a:srgbClr val="00FF00"/>
                </a:solidFill>
              </a:rPr>
              <a:t>Saltério</a:t>
            </a:r>
            <a:r>
              <a:rPr lang="pt-BR" dirty="0" smtClean="0"/>
              <a:t>.</a:t>
            </a:r>
          </a:p>
        </p:txBody>
      </p:sp>
      <p:cxnSp>
        <p:nvCxnSpPr>
          <p:cNvPr id="6" name="Conector de seta reta 5"/>
          <p:cNvCxnSpPr/>
          <p:nvPr/>
        </p:nvCxnSpPr>
        <p:spPr>
          <a:xfrm>
            <a:off x="285720" y="1284272"/>
            <a:ext cx="8501122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285720" y="324129"/>
            <a:ext cx="8215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1200	    1000	800	    600	        400	200	    0</a:t>
            </a:r>
            <a:endParaRPr lang="pt-BR" sz="2400" b="1" dirty="0"/>
          </a:p>
        </p:txBody>
      </p:sp>
      <p:sp>
        <p:nvSpPr>
          <p:cNvPr id="8" name="Estrela de 5 pontas 7"/>
          <p:cNvSpPr/>
          <p:nvPr/>
        </p:nvSpPr>
        <p:spPr>
          <a:xfrm>
            <a:off x="0" y="1000108"/>
            <a:ext cx="571504" cy="500066"/>
          </a:xfrm>
          <a:prstGeom prst="star5">
            <a:avLst/>
          </a:prstGeom>
          <a:solidFill>
            <a:srgbClr val="00FF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0" y="1643050"/>
            <a:ext cx="14366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rgbClr val="00FF00"/>
                </a:solidFill>
              </a:rPr>
              <a:t>Êxodo</a:t>
            </a:r>
            <a:endParaRPr lang="pt-BR" b="1" dirty="0">
              <a:solidFill>
                <a:srgbClr val="00FF00"/>
              </a:solidFill>
            </a:endParaRPr>
          </a:p>
        </p:txBody>
      </p:sp>
      <p:sp>
        <p:nvSpPr>
          <p:cNvPr id="10" name="Estrela de 5 pontas 9"/>
          <p:cNvSpPr/>
          <p:nvPr/>
        </p:nvSpPr>
        <p:spPr>
          <a:xfrm>
            <a:off x="1714480" y="1000108"/>
            <a:ext cx="571504" cy="500066"/>
          </a:xfrm>
          <a:prstGeom prst="star5">
            <a:avLst/>
          </a:prstGeom>
          <a:solidFill>
            <a:srgbClr val="00FFF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714480" y="2143116"/>
            <a:ext cx="10502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rgbClr val="00FFFF"/>
                </a:solidFill>
              </a:rPr>
              <a:t>Davi</a:t>
            </a:r>
            <a:endParaRPr lang="pt-BR" b="1" dirty="0">
              <a:solidFill>
                <a:srgbClr val="00FFFF"/>
              </a:solidFill>
            </a:endParaRPr>
          </a:p>
        </p:txBody>
      </p:sp>
      <p:sp>
        <p:nvSpPr>
          <p:cNvPr id="12" name="Estrela de 5 pontas 11"/>
          <p:cNvSpPr/>
          <p:nvPr/>
        </p:nvSpPr>
        <p:spPr>
          <a:xfrm>
            <a:off x="3571868" y="1000108"/>
            <a:ext cx="571504" cy="500066"/>
          </a:xfrm>
          <a:prstGeom prst="star5">
            <a:avLst/>
          </a:prstGeom>
          <a:solidFill>
            <a:srgbClr val="FFFF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3286116" y="1500174"/>
            <a:ext cx="1124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800" b="1" strike="sngStrike" dirty="0" smtClean="0">
                <a:solidFill>
                  <a:srgbClr val="FFFF00"/>
                </a:solidFill>
              </a:rPr>
              <a:t>Norte</a:t>
            </a:r>
          </a:p>
        </p:txBody>
      </p:sp>
      <p:sp>
        <p:nvSpPr>
          <p:cNvPr id="14" name="Estrela de 5 pontas 13"/>
          <p:cNvSpPr/>
          <p:nvPr/>
        </p:nvSpPr>
        <p:spPr>
          <a:xfrm>
            <a:off x="4572000" y="1000108"/>
            <a:ext cx="571504" cy="500066"/>
          </a:xfrm>
          <a:prstGeom prst="star5">
            <a:avLst/>
          </a:prstGeom>
          <a:solidFill>
            <a:srgbClr val="FF66F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4500562" y="2191400"/>
            <a:ext cx="7425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800" b="1" strike="sngStrike" dirty="0" smtClean="0">
                <a:solidFill>
                  <a:srgbClr val="FF66FF"/>
                </a:solidFill>
              </a:rPr>
              <a:t>Sul</a:t>
            </a:r>
          </a:p>
        </p:txBody>
      </p:sp>
      <p:sp>
        <p:nvSpPr>
          <p:cNvPr id="17" name="Estrela de 5 pontas 16"/>
          <p:cNvSpPr/>
          <p:nvPr/>
        </p:nvSpPr>
        <p:spPr>
          <a:xfrm>
            <a:off x="5143504" y="1000108"/>
            <a:ext cx="571504" cy="500066"/>
          </a:xfrm>
          <a:prstGeom prst="star5">
            <a:avLst/>
          </a:prstGeom>
          <a:solidFill>
            <a:srgbClr val="FF99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5214942" y="1500174"/>
            <a:ext cx="15632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9900"/>
                </a:solidFill>
              </a:rPr>
              <a:t>Retorno</a:t>
            </a:r>
          </a:p>
        </p:txBody>
      </p:sp>
      <p:sp>
        <p:nvSpPr>
          <p:cNvPr id="19" name="Estrela de 5 pontas 18"/>
          <p:cNvSpPr/>
          <p:nvPr/>
        </p:nvSpPr>
        <p:spPr>
          <a:xfrm>
            <a:off x="7286644" y="1000108"/>
            <a:ext cx="571504" cy="500066"/>
          </a:xfrm>
          <a:prstGeom prst="star5">
            <a:avLst/>
          </a:prstGeom>
          <a:solidFill>
            <a:srgbClr val="00FF99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6866404" y="2191400"/>
            <a:ext cx="19255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00FF99"/>
                </a:solidFill>
              </a:rPr>
              <a:t>Macabeus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8" grpId="0" animBg="1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17" grpId="0" animBg="1"/>
      <p:bldP spid="18" grpId="0"/>
      <p:bldP spid="19" grpId="0" animBg="1"/>
      <p:bldP spid="20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b) Salmo 21: o justo abandonado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2ª parte</a:t>
            </a:r>
            <a:r>
              <a:rPr lang="pt-BR" dirty="0" smtClean="0"/>
              <a:t>: o justo recorda a presença e a ação de Deus, pois os inimigos não terão a última palavra diante da sua vida.</a:t>
            </a:r>
          </a:p>
          <a:p>
            <a:pPr lvl="2"/>
            <a:r>
              <a:rPr lang="pt-BR" dirty="0" smtClean="0"/>
              <a:t>(25-26) Ele não desprezou, não desdenhou a pobreza do pobre, </a:t>
            </a:r>
          </a:p>
          <a:p>
            <a:pPr lvl="2"/>
            <a:r>
              <a:rPr lang="pt-BR" dirty="0" smtClean="0"/>
              <a:t>	nem lhe ocultou sua face, </a:t>
            </a:r>
          </a:p>
          <a:p>
            <a:pPr lvl="2"/>
            <a:r>
              <a:rPr lang="pt-BR" dirty="0" smtClean="0"/>
              <a:t>	mas ouviu-o, quando a ele gritou.</a:t>
            </a:r>
          </a:p>
          <a:p>
            <a:pPr lvl="2"/>
            <a:r>
              <a:rPr lang="pt-BR" dirty="0" smtClean="0"/>
              <a:t>	De ti vem meu louvor na grande assembléia,</a:t>
            </a:r>
          </a:p>
          <a:p>
            <a:pPr lvl="2"/>
            <a:r>
              <a:rPr lang="pt-BR" dirty="0" smtClean="0"/>
              <a:t>	cumprirei meus votos frente àqueles que o temem.</a:t>
            </a:r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b) Salmo 21: o justo abandonado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3ª parte</a:t>
            </a:r>
            <a:r>
              <a:rPr lang="pt-BR" dirty="0" smtClean="0"/>
              <a:t>: contraste entre morte-vida:</a:t>
            </a:r>
          </a:p>
          <a:p>
            <a:pPr lvl="2"/>
            <a:r>
              <a:rPr lang="pt-BR" dirty="0" smtClean="0"/>
              <a:t>(30-21)	Só diante dele todos os poderosos da terra se prostrarão,</a:t>
            </a:r>
          </a:p>
          <a:p>
            <a:pPr lvl="2"/>
            <a:r>
              <a:rPr lang="pt-BR" dirty="0" smtClean="0"/>
              <a:t>	perante ele se curvarão todos os que descem ao pó; </a:t>
            </a:r>
          </a:p>
          <a:p>
            <a:pPr lvl="2"/>
            <a:r>
              <a:rPr lang="pt-BR" dirty="0" smtClean="0"/>
              <a:t>	e por quem não vive mais, </a:t>
            </a:r>
          </a:p>
          <a:p>
            <a:pPr lvl="2"/>
            <a:r>
              <a:rPr lang="pt-BR" dirty="0" smtClean="0"/>
              <a:t>	sua descendência o servirá e anunciará o Senhor </a:t>
            </a:r>
          </a:p>
          <a:p>
            <a:pPr lvl="2"/>
            <a:r>
              <a:rPr lang="pt-BR" dirty="0" smtClean="0"/>
              <a:t>	à geração que virá, contando a sua justiça ao povo </a:t>
            </a:r>
          </a:p>
          <a:p>
            <a:pPr lvl="2"/>
            <a:r>
              <a:rPr lang="pt-BR" dirty="0" smtClean="0"/>
              <a:t>	que vai nascer: ele a realizou!</a:t>
            </a:r>
          </a:p>
          <a:p>
            <a:endParaRPr lang="pt-BR" dirty="0" smtClean="0"/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Salmos </a:t>
            </a:r>
            <a:r>
              <a:rPr lang="pt-BR" b="1" dirty="0" smtClean="0">
                <a:solidFill>
                  <a:srgbClr val="00FF00"/>
                </a:solidFill>
              </a:rPr>
              <a:t>de </a:t>
            </a:r>
            <a:r>
              <a:rPr lang="pt-BR" b="1" dirty="0" smtClean="0">
                <a:solidFill>
                  <a:srgbClr val="00FF00"/>
                </a:solidFill>
              </a:rPr>
              <a:t>Davi</a:t>
            </a:r>
            <a:endParaRPr lang="pt-BR" b="1" dirty="0" smtClean="0">
              <a:solidFill>
                <a:srgbClr val="00FF00"/>
              </a:solidFill>
            </a:endParaRPr>
          </a:p>
          <a:p>
            <a:endParaRPr lang="pt-BR" dirty="0" smtClean="0"/>
          </a:p>
          <a:p>
            <a:pPr lvl="1">
              <a:buNone/>
            </a:pPr>
            <a:r>
              <a:rPr lang="pt-BR" dirty="0" smtClean="0"/>
              <a:t>	3-13: A noite do pobre sofredor		</a:t>
            </a:r>
            <a:r>
              <a:rPr lang="pt-BR" dirty="0" smtClean="0">
                <a:solidFill>
                  <a:srgbClr val="FF0000"/>
                </a:solidFill>
                <a:sym typeface="Wingdings"/>
              </a:rPr>
              <a:t> 	</a:t>
            </a:r>
            <a:r>
              <a:rPr lang="pt-BR" dirty="0" smtClean="0">
                <a:solidFill>
                  <a:srgbClr val="FF0000"/>
                </a:solidFill>
              </a:rPr>
              <a:t>8</a:t>
            </a:r>
          </a:p>
          <a:p>
            <a:pPr lvl="2"/>
            <a:r>
              <a:rPr lang="pt-BR" dirty="0" smtClean="0"/>
              <a:t>					</a:t>
            </a:r>
            <a:r>
              <a:rPr lang="pt-BR" dirty="0" err="1" smtClean="0"/>
              <a:t>Sl</a:t>
            </a:r>
            <a:r>
              <a:rPr lang="pt-BR" dirty="0" smtClean="0"/>
              <a:t> 8: homem e Deus</a:t>
            </a:r>
          </a:p>
          <a:p>
            <a:pPr lvl="1">
              <a:buNone/>
            </a:pPr>
            <a:r>
              <a:rPr lang="pt-BR" dirty="0" smtClean="0"/>
              <a:t>	15-23: O caminho com a Palavra (Lei)	</a:t>
            </a:r>
            <a:r>
              <a:rPr lang="pt-BR" dirty="0" smtClean="0">
                <a:solidFill>
                  <a:srgbClr val="FF0000"/>
                </a:solidFill>
                <a:sym typeface="Wingdings"/>
              </a:rPr>
              <a:t> 	19</a:t>
            </a:r>
          </a:p>
          <a:p>
            <a:pPr lvl="2"/>
            <a:r>
              <a:rPr lang="pt-BR" dirty="0" smtClean="0"/>
              <a:t>					</a:t>
            </a:r>
            <a:r>
              <a:rPr lang="pt-BR" dirty="0" err="1" smtClean="0"/>
              <a:t>Sl</a:t>
            </a:r>
            <a:r>
              <a:rPr lang="pt-BR" dirty="0" smtClean="0"/>
              <a:t> 21: justo abandonado</a:t>
            </a:r>
            <a:endParaRPr lang="pt-BR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pt-BR" dirty="0" smtClean="0"/>
              <a:t>	24-33: A redescoberta da relação Deus/povo	</a:t>
            </a:r>
            <a:r>
              <a:rPr lang="pt-BR" dirty="0" smtClean="0">
                <a:solidFill>
                  <a:srgbClr val="FF0000"/>
                </a:solidFill>
                <a:sym typeface="Wingdings"/>
              </a:rPr>
              <a:t> </a:t>
            </a:r>
            <a:r>
              <a:rPr lang="pt-BR" dirty="0" smtClean="0">
                <a:solidFill>
                  <a:srgbClr val="FF0000"/>
                </a:solidFill>
              </a:rPr>
              <a:t>28</a:t>
            </a:r>
          </a:p>
          <a:p>
            <a:pPr lvl="2"/>
            <a:r>
              <a:rPr lang="pt-BR" dirty="0" smtClean="0"/>
              <a:t>					</a:t>
            </a:r>
            <a:r>
              <a:rPr lang="pt-BR" dirty="0" err="1" smtClean="0"/>
              <a:t>Sl</a:t>
            </a:r>
            <a:r>
              <a:rPr lang="pt-BR" dirty="0" smtClean="0"/>
              <a:t> 28: hino na teofania</a:t>
            </a:r>
            <a:endParaRPr lang="pt-BR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pt-BR" dirty="0" smtClean="0"/>
              <a:t>	34-40: Dificuldades do pobre sofredor</a:t>
            </a:r>
            <a:endParaRPr lang="pt-BR" dirty="0" smtClean="0">
              <a:solidFill>
                <a:srgbClr val="FF0000"/>
              </a:solidFill>
            </a:endParaRPr>
          </a:p>
          <a:p>
            <a:pPr lvl="2"/>
            <a:r>
              <a:rPr lang="pt-BR" dirty="0" smtClean="0"/>
              <a:t>					</a:t>
            </a:r>
            <a:r>
              <a:rPr lang="pt-BR" dirty="0" err="1" smtClean="0"/>
              <a:t>Sl</a:t>
            </a:r>
            <a:r>
              <a:rPr lang="pt-BR" dirty="0" smtClean="0"/>
              <a:t> 39: pedido de socorro</a:t>
            </a:r>
          </a:p>
          <a:p>
            <a:pPr lvl="2"/>
            <a:endParaRPr lang="pt-BR" dirty="0" smtClean="0">
              <a:solidFill>
                <a:srgbClr val="FF0000"/>
              </a:solidFill>
            </a:endParaRPr>
          </a:p>
          <a:p>
            <a:pPr lvl="1"/>
            <a:endParaRPr lang="pt-BR" dirty="0" smtClean="0">
              <a:solidFill>
                <a:srgbClr val="FF0000"/>
              </a:solidFill>
            </a:endParaRPr>
          </a:p>
          <a:p>
            <a:pPr lvl="1"/>
            <a:endParaRPr lang="pt-BR" dirty="0" smtClean="0">
              <a:solidFill>
                <a:srgbClr val="FF0000"/>
              </a:solidFill>
            </a:endParaRPr>
          </a:p>
        </p:txBody>
      </p:sp>
      <p:sp>
        <p:nvSpPr>
          <p:cNvPr id="4" name="Triângulo isósceles 3"/>
          <p:cNvSpPr/>
          <p:nvPr/>
        </p:nvSpPr>
        <p:spPr>
          <a:xfrm rot="5400000">
            <a:off x="7750991" y="2607463"/>
            <a:ext cx="500066" cy="428628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riângulo isósceles 4"/>
          <p:cNvSpPr/>
          <p:nvPr/>
        </p:nvSpPr>
        <p:spPr>
          <a:xfrm rot="5400000">
            <a:off x="7822429" y="3464719"/>
            <a:ext cx="500066" cy="428628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riângulo isósceles 5"/>
          <p:cNvSpPr/>
          <p:nvPr/>
        </p:nvSpPr>
        <p:spPr>
          <a:xfrm rot="5400000">
            <a:off x="7893867" y="4294679"/>
            <a:ext cx="500066" cy="428628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0" y="2643182"/>
            <a:ext cx="522899" cy="29238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2800" b="1" i="1" cap="none" spc="0" dirty="0" smtClean="0">
                <a:ln w="18415" cmpd="sng">
                  <a:noFill/>
                  <a:prstDash val="solid"/>
                </a:ln>
                <a:solidFill>
                  <a:srgbClr val="00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</a:t>
            </a:r>
          </a:p>
          <a:p>
            <a:pPr algn="ctr"/>
            <a:endParaRPr lang="pt-BR" sz="2400" b="1" i="1" cap="none" spc="0" dirty="0" smtClean="0">
              <a:ln w="18415" cmpd="sng">
                <a:noFill/>
                <a:prstDash val="solid"/>
              </a:ln>
              <a:solidFill>
                <a:srgbClr val="00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pt-BR" sz="2800" b="1" i="1" dirty="0" smtClean="0">
                <a:ln w="18415" cmpd="sng">
                  <a:noFill/>
                  <a:prstDash val="solid"/>
                </a:ln>
                <a:solidFill>
                  <a:srgbClr val="00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II</a:t>
            </a:r>
          </a:p>
          <a:p>
            <a:pPr algn="ctr"/>
            <a:endParaRPr lang="pt-BR" sz="2400" b="1" i="1" dirty="0" smtClean="0">
              <a:ln w="18415" cmpd="sng">
                <a:noFill/>
                <a:prstDash val="solid"/>
              </a:ln>
              <a:solidFill>
                <a:srgbClr val="00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pt-BR" sz="2800" b="1" i="1" cap="none" spc="0" dirty="0" smtClean="0">
                <a:ln w="18415" cmpd="sng">
                  <a:noFill/>
                  <a:prstDash val="solid"/>
                </a:ln>
                <a:solidFill>
                  <a:srgbClr val="00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III</a:t>
            </a:r>
          </a:p>
          <a:p>
            <a:pPr algn="ctr"/>
            <a:endParaRPr lang="pt-BR" sz="2400" b="1" i="1" cap="none" spc="0" dirty="0" smtClean="0">
              <a:ln w="18415" cmpd="sng">
                <a:noFill/>
                <a:prstDash val="solid"/>
              </a:ln>
              <a:solidFill>
                <a:srgbClr val="00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pt-BR" sz="2800" b="1" i="1" dirty="0" smtClean="0">
                <a:ln w="18415" cmpd="sng">
                  <a:noFill/>
                  <a:prstDash val="solid"/>
                </a:ln>
                <a:solidFill>
                  <a:srgbClr val="00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IV</a:t>
            </a:r>
            <a:endParaRPr lang="pt-BR" sz="2800" b="1" i="1" cap="none" spc="0" dirty="0">
              <a:ln w="18415" cmpd="sng">
                <a:noFill/>
                <a:prstDash val="solid"/>
              </a:ln>
              <a:solidFill>
                <a:srgbClr val="00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6000760" y="5500702"/>
            <a:ext cx="3143240" cy="1357298"/>
          </a:xfrm>
          <a:prstGeom prst="rect">
            <a:avLst/>
          </a:prstGeom>
          <a:solidFill>
            <a:srgbClr val="00FFFF">
              <a:alpha val="80000"/>
            </a:srgb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spc="-200" dirty="0" smtClean="0">
                <a:solidFill>
                  <a:srgbClr val="00FF00"/>
                </a:solidFill>
              </a:rPr>
              <a:t>BLOCO III (24-33): Redescoberta da relação Deus/povo</a:t>
            </a:r>
          </a:p>
          <a:p>
            <a:pPr lvl="1"/>
            <a:r>
              <a:rPr lang="pt-BR" dirty="0" err="1" smtClean="0"/>
              <a:t>Sl</a:t>
            </a:r>
            <a:r>
              <a:rPr lang="pt-BR" dirty="0" smtClean="0"/>
              <a:t> 24: acróstico</a:t>
            </a:r>
          </a:p>
          <a:p>
            <a:pPr lvl="1"/>
            <a:r>
              <a:rPr lang="pt-BR" dirty="0" err="1" smtClean="0"/>
              <a:t>Sl</a:t>
            </a:r>
            <a:r>
              <a:rPr lang="pt-BR" dirty="0" smtClean="0"/>
              <a:t> 25-27: súplicas</a:t>
            </a:r>
          </a:p>
          <a:p>
            <a:pPr lvl="1">
              <a:buNone/>
            </a:pPr>
            <a:r>
              <a:rPr lang="pt-BR" dirty="0" smtClean="0"/>
              <a:t>		</a:t>
            </a:r>
            <a:r>
              <a:rPr lang="pt-BR" dirty="0" err="1" smtClean="0">
                <a:solidFill>
                  <a:srgbClr val="FF0000"/>
                </a:solidFill>
              </a:rPr>
              <a:t>Sl</a:t>
            </a:r>
            <a:r>
              <a:rPr lang="pt-BR" dirty="0" smtClean="0">
                <a:solidFill>
                  <a:srgbClr val="FF0000"/>
                </a:solidFill>
              </a:rPr>
              <a:t> 28: Hino na Teofania</a:t>
            </a:r>
          </a:p>
          <a:p>
            <a:pPr lvl="1"/>
            <a:r>
              <a:rPr lang="pt-BR" dirty="0" err="1" smtClean="0"/>
              <a:t>Sl</a:t>
            </a:r>
            <a:r>
              <a:rPr lang="pt-BR" dirty="0" smtClean="0"/>
              <a:t> 29-32: agradecimento</a:t>
            </a:r>
          </a:p>
          <a:p>
            <a:pPr lvl="1"/>
            <a:r>
              <a:rPr lang="pt-BR" dirty="0" err="1" smtClean="0"/>
              <a:t>Sl</a:t>
            </a:r>
            <a:r>
              <a:rPr lang="pt-BR" dirty="0" smtClean="0"/>
              <a:t> 33: acróstico</a:t>
            </a:r>
          </a:p>
          <a:p>
            <a:pPr lvl="1"/>
            <a:endParaRPr lang="pt-BR" sz="1800" dirty="0" smtClean="0"/>
          </a:p>
          <a:p>
            <a:r>
              <a:rPr lang="pt-BR" dirty="0" smtClean="0"/>
              <a:t>Vamos ler o Salmo central (</a:t>
            </a:r>
            <a:r>
              <a:rPr lang="pt-BR" dirty="0" err="1" smtClean="0"/>
              <a:t>Sl</a:t>
            </a:r>
            <a:r>
              <a:rPr lang="pt-BR" dirty="0" smtClean="0"/>
              <a:t> 28).</a:t>
            </a:r>
            <a:endParaRPr lang="pt-BR" sz="1800" dirty="0" smtClean="0">
              <a:solidFill>
                <a:schemeClr val="bg1"/>
              </a:solidFill>
            </a:endParaRPr>
          </a:p>
          <a:p>
            <a:pPr marL="0" lvl="1" indent="0">
              <a:spcBef>
                <a:spcPts val="0"/>
              </a:spcBef>
              <a:buNone/>
            </a:pPr>
            <a:endParaRPr lang="pt-BR" sz="1800" dirty="0" smtClean="0">
              <a:solidFill>
                <a:schemeClr val="bg1"/>
              </a:solidFill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pt-BR" dirty="0" smtClean="0">
                <a:solidFill>
                  <a:schemeClr val="bg1"/>
                </a:solidFill>
              </a:rPr>
              <a:t>						      Bloco I – Homem 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pt-BR" dirty="0" smtClean="0">
                <a:solidFill>
                  <a:schemeClr val="bg1"/>
                </a:solidFill>
              </a:rPr>
              <a:t>						      Bloco II – Lei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pt-BR" dirty="0" smtClean="0">
                <a:solidFill>
                  <a:schemeClr val="bg1"/>
                </a:solidFill>
              </a:rPr>
              <a:t>						      Bloco III - Teofania</a:t>
            </a:r>
          </a:p>
        </p:txBody>
      </p:sp>
      <p:sp>
        <p:nvSpPr>
          <p:cNvPr id="11" name="Triângulo isósceles 10"/>
          <p:cNvSpPr/>
          <p:nvPr/>
        </p:nvSpPr>
        <p:spPr>
          <a:xfrm rot="5400000">
            <a:off x="392877" y="3036091"/>
            <a:ext cx="500066" cy="428628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c) Salmo 28: hino na teofania</a:t>
            </a:r>
          </a:p>
          <a:p>
            <a:r>
              <a:rPr lang="it-IT" dirty="0" smtClean="0"/>
              <a:t>Alguns estudiosos pensam que este é o Salmo mais antigo de todo o Saltério!</a:t>
            </a:r>
          </a:p>
          <a:p>
            <a:pPr lvl="1"/>
            <a:r>
              <a:rPr lang="it-IT" dirty="0" smtClean="0"/>
              <a:t>O início pede o louvor ao Senhor (acréscimo a um antigo Salmo).</a:t>
            </a:r>
          </a:p>
          <a:p>
            <a:pPr lvl="2"/>
            <a:r>
              <a:rPr lang="pt-BR" dirty="0" smtClean="0"/>
              <a:t>(2) 	Tributai a </a:t>
            </a:r>
            <a:r>
              <a:rPr lang="pt-BR" dirty="0" err="1" smtClean="0"/>
              <a:t>Iahweh</a:t>
            </a:r>
            <a:r>
              <a:rPr lang="pt-BR" dirty="0" smtClean="0"/>
              <a:t> glória e poder... </a:t>
            </a:r>
          </a:p>
          <a:p>
            <a:pPr lvl="2"/>
            <a:r>
              <a:rPr lang="pt-BR" dirty="0" smtClean="0"/>
              <a:t>	a glória ao seu nome, </a:t>
            </a:r>
          </a:p>
          <a:p>
            <a:pPr lvl="2"/>
            <a:r>
              <a:rPr lang="pt-BR" dirty="0" smtClean="0"/>
              <a:t>	adorai a </a:t>
            </a:r>
            <a:r>
              <a:rPr lang="pt-BR" dirty="0" err="1" smtClean="0"/>
              <a:t>Iahweh</a:t>
            </a:r>
            <a:r>
              <a:rPr lang="pt-BR" dirty="0" smtClean="0"/>
              <a:t> no seu átrio sagrado. </a:t>
            </a:r>
          </a:p>
          <a:p>
            <a:pPr lvl="2"/>
            <a:endParaRPr lang="pt-BR" dirty="0" smtClean="0"/>
          </a:p>
          <a:p>
            <a:pPr lvl="1"/>
            <a:r>
              <a:rPr lang="pt-BR" dirty="0" smtClean="0"/>
              <a:t>Usa uma linguagem diferente: a divindade e a tempestade (</a:t>
            </a:r>
            <a:r>
              <a:rPr lang="pt-BR" dirty="0" err="1" smtClean="0"/>
              <a:t>Cananeus</a:t>
            </a:r>
            <a:r>
              <a:rPr lang="pt-BR" dirty="0" smtClean="0"/>
              <a:t>).</a:t>
            </a:r>
          </a:p>
          <a:p>
            <a:pPr lvl="1"/>
            <a:r>
              <a:rPr lang="pt-BR" dirty="0" smtClean="0"/>
              <a:t>7x  voz (</a:t>
            </a:r>
            <a:r>
              <a:rPr lang="pt-BR" i="1" dirty="0" err="1" smtClean="0"/>
              <a:t>qôl</a:t>
            </a:r>
            <a:r>
              <a:rPr lang="pt-BR" dirty="0" smtClean="0"/>
              <a:t>)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c) Salmo 28: hino na teofania</a:t>
            </a:r>
          </a:p>
          <a:p>
            <a:pPr lvl="1"/>
            <a:r>
              <a:rPr lang="pt-BR" dirty="0" smtClean="0"/>
              <a:t>O Salmista reconhece o poder da “voz”:</a:t>
            </a:r>
          </a:p>
          <a:p>
            <a:pPr lvl="2"/>
            <a:r>
              <a:rPr lang="pt-BR" dirty="0" smtClean="0"/>
              <a:t>(3) 	A voz de </a:t>
            </a:r>
            <a:r>
              <a:rPr lang="pt-BR" dirty="0" err="1" smtClean="0"/>
              <a:t>Iahweh</a:t>
            </a:r>
            <a:r>
              <a:rPr lang="pt-BR" dirty="0" smtClean="0"/>
              <a:t> sobre as águas, </a:t>
            </a:r>
          </a:p>
          <a:p>
            <a:pPr lvl="2"/>
            <a:r>
              <a:rPr lang="pt-BR" dirty="0" smtClean="0"/>
              <a:t>	o Deus glorioso troveja, </a:t>
            </a:r>
          </a:p>
          <a:p>
            <a:pPr lvl="2"/>
            <a:r>
              <a:rPr lang="pt-BR" dirty="0" smtClean="0"/>
              <a:t>	</a:t>
            </a:r>
            <a:r>
              <a:rPr lang="pt-BR" dirty="0" err="1" smtClean="0"/>
              <a:t>Iahweh</a:t>
            </a:r>
            <a:r>
              <a:rPr lang="pt-BR" dirty="0" smtClean="0"/>
              <a:t> sobre as águas torrenciais. </a:t>
            </a:r>
          </a:p>
          <a:p>
            <a:pPr lvl="2"/>
            <a:r>
              <a:rPr lang="pt-BR" dirty="0" smtClean="0"/>
              <a:t>(5) 	A voz de </a:t>
            </a:r>
            <a:r>
              <a:rPr lang="pt-BR" dirty="0" err="1" smtClean="0"/>
              <a:t>Iahweh</a:t>
            </a:r>
            <a:r>
              <a:rPr lang="pt-BR" dirty="0" smtClean="0"/>
              <a:t> despedaça os cedros.</a:t>
            </a:r>
          </a:p>
          <a:p>
            <a:pPr lvl="2"/>
            <a:r>
              <a:rPr lang="pt-BR" dirty="0" smtClean="0"/>
              <a:t>(7) 	A voz de </a:t>
            </a:r>
            <a:r>
              <a:rPr lang="pt-BR" dirty="0" err="1" smtClean="0"/>
              <a:t>Iahweh</a:t>
            </a:r>
            <a:r>
              <a:rPr lang="pt-BR" dirty="0" smtClean="0"/>
              <a:t> lança chispas de fogo,</a:t>
            </a:r>
          </a:p>
          <a:p>
            <a:pPr lvl="2"/>
            <a:r>
              <a:rPr lang="pt-BR" dirty="0" smtClean="0"/>
              <a:t>(8) 	A voz de </a:t>
            </a:r>
            <a:r>
              <a:rPr lang="pt-BR" dirty="0" err="1" smtClean="0"/>
              <a:t>Iahweh</a:t>
            </a:r>
            <a:r>
              <a:rPr lang="pt-BR" dirty="0" smtClean="0"/>
              <a:t> sacode o deserto.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A presença de Deus provoca algo inimaginável na natureza, nada pode lhe resistir.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c) Salmo 28: hino na teofania</a:t>
            </a:r>
          </a:p>
          <a:p>
            <a:pPr lvl="1"/>
            <a:r>
              <a:rPr lang="pt-BR" dirty="0" smtClean="0"/>
              <a:t>Para os </a:t>
            </a:r>
            <a:r>
              <a:rPr lang="pt-BR" dirty="0" err="1" smtClean="0"/>
              <a:t>cananeus</a:t>
            </a:r>
            <a:r>
              <a:rPr lang="pt-BR" dirty="0" smtClean="0"/>
              <a:t> a chuva ou a tempestade tinha o poder de modificar e fazer nascer...</a:t>
            </a:r>
          </a:p>
          <a:p>
            <a:pPr lvl="2"/>
            <a:r>
              <a:rPr lang="pt-BR" dirty="0" smtClean="0"/>
              <a:t>(9) 	No seu Templo tudo grita: Glória! </a:t>
            </a:r>
          </a:p>
          <a:p>
            <a:pPr lvl="2"/>
            <a:r>
              <a:rPr lang="pt-BR" dirty="0" smtClean="0"/>
              <a:t>	</a:t>
            </a:r>
            <a:r>
              <a:rPr lang="pt-BR" dirty="0" err="1" smtClean="0"/>
              <a:t>Iahweh</a:t>
            </a:r>
            <a:r>
              <a:rPr lang="pt-BR" dirty="0" smtClean="0"/>
              <a:t> está sentado sobre o dilúvio, </a:t>
            </a:r>
          </a:p>
          <a:p>
            <a:pPr lvl="2"/>
            <a:r>
              <a:rPr lang="pt-BR" dirty="0" smtClean="0"/>
              <a:t>	</a:t>
            </a:r>
            <a:r>
              <a:rPr lang="pt-BR" dirty="0" err="1" smtClean="0"/>
              <a:t>Iahweh</a:t>
            </a:r>
            <a:r>
              <a:rPr lang="pt-BR" dirty="0" smtClean="0"/>
              <a:t> sentou-se como rei para sempre. </a:t>
            </a:r>
          </a:p>
          <a:p>
            <a:pPr lvl="2"/>
            <a:r>
              <a:rPr lang="pt-BR" dirty="0" smtClean="0"/>
              <a:t>	</a:t>
            </a:r>
            <a:r>
              <a:rPr lang="pt-BR" dirty="0" err="1" smtClean="0"/>
              <a:t>Iahweh</a:t>
            </a:r>
            <a:r>
              <a:rPr lang="pt-BR" dirty="0" smtClean="0"/>
              <a:t> dá força ao seu povo, </a:t>
            </a:r>
          </a:p>
          <a:p>
            <a:pPr lvl="2"/>
            <a:r>
              <a:rPr lang="pt-BR" dirty="0" smtClean="0"/>
              <a:t>	</a:t>
            </a:r>
            <a:r>
              <a:rPr lang="pt-BR" dirty="0" err="1" smtClean="0"/>
              <a:t>Iahweh</a:t>
            </a:r>
            <a:r>
              <a:rPr lang="pt-BR" dirty="0" smtClean="0"/>
              <a:t> abençoa seu povo com paz.</a:t>
            </a:r>
          </a:p>
          <a:p>
            <a:pPr lvl="1"/>
            <a:r>
              <a:rPr lang="pt-BR" dirty="0" smtClean="0"/>
              <a:t>O Senhor, porém, está acima disso e domina as águas que trazem preocupação.</a:t>
            </a:r>
          </a:p>
          <a:p>
            <a:pPr lvl="1"/>
            <a:r>
              <a:rPr lang="pt-BR" dirty="0" smtClean="0"/>
              <a:t>A teofania é a intervenção direta de Deus, a sua manifestação com características humanas.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Salmos </a:t>
            </a:r>
            <a:r>
              <a:rPr lang="pt-BR" b="1" dirty="0" smtClean="0">
                <a:solidFill>
                  <a:srgbClr val="00FF00"/>
                </a:solidFill>
              </a:rPr>
              <a:t>de </a:t>
            </a:r>
            <a:r>
              <a:rPr lang="pt-BR" b="1" dirty="0" smtClean="0">
                <a:solidFill>
                  <a:srgbClr val="00FF00"/>
                </a:solidFill>
              </a:rPr>
              <a:t>Davi</a:t>
            </a:r>
            <a:endParaRPr lang="pt-BR" b="1" dirty="0" smtClean="0">
              <a:solidFill>
                <a:srgbClr val="00FF00"/>
              </a:solidFill>
            </a:endParaRPr>
          </a:p>
          <a:p>
            <a:endParaRPr lang="pt-BR" dirty="0" smtClean="0"/>
          </a:p>
          <a:p>
            <a:pPr lvl="1">
              <a:buNone/>
            </a:pPr>
            <a:r>
              <a:rPr lang="pt-BR" dirty="0" smtClean="0"/>
              <a:t>	3-13: A noite do pobre sofredor		</a:t>
            </a:r>
            <a:r>
              <a:rPr lang="pt-BR" dirty="0" smtClean="0">
                <a:solidFill>
                  <a:srgbClr val="FF0000"/>
                </a:solidFill>
                <a:sym typeface="Wingdings"/>
              </a:rPr>
              <a:t> 	</a:t>
            </a:r>
            <a:r>
              <a:rPr lang="pt-BR" dirty="0" smtClean="0">
                <a:solidFill>
                  <a:srgbClr val="FF0000"/>
                </a:solidFill>
              </a:rPr>
              <a:t>8</a:t>
            </a:r>
          </a:p>
          <a:p>
            <a:pPr lvl="2"/>
            <a:r>
              <a:rPr lang="pt-BR" dirty="0" smtClean="0"/>
              <a:t>					</a:t>
            </a:r>
            <a:r>
              <a:rPr lang="pt-BR" dirty="0" err="1" smtClean="0"/>
              <a:t>Sl</a:t>
            </a:r>
            <a:r>
              <a:rPr lang="pt-BR" dirty="0" smtClean="0"/>
              <a:t> 8: homem e Deus</a:t>
            </a:r>
          </a:p>
          <a:p>
            <a:pPr lvl="1">
              <a:buNone/>
            </a:pPr>
            <a:r>
              <a:rPr lang="pt-BR" dirty="0" smtClean="0"/>
              <a:t>	15-23: O caminho com a Palavra (Lei)	</a:t>
            </a:r>
            <a:r>
              <a:rPr lang="pt-BR" dirty="0" smtClean="0">
                <a:solidFill>
                  <a:srgbClr val="FF0000"/>
                </a:solidFill>
                <a:sym typeface="Wingdings"/>
              </a:rPr>
              <a:t> 	19</a:t>
            </a:r>
          </a:p>
          <a:p>
            <a:pPr lvl="2"/>
            <a:r>
              <a:rPr lang="pt-BR" dirty="0" smtClean="0"/>
              <a:t>					</a:t>
            </a:r>
            <a:r>
              <a:rPr lang="pt-BR" dirty="0" err="1" smtClean="0"/>
              <a:t>Sl</a:t>
            </a:r>
            <a:r>
              <a:rPr lang="pt-BR" dirty="0" smtClean="0"/>
              <a:t> 21: justo abandonado</a:t>
            </a:r>
            <a:endParaRPr lang="pt-BR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pt-BR" dirty="0" smtClean="0"/>
              <a:t>	24-33: A redescoberta da relação Deus/povo	</a:t>
            </a:r>
            <a:r>
              <a:rPr lang="pt-BR" dirty="0" smtClean="0">
                <a:solidFill>
                  <a:srgbClr val="FF0000"/>
                </a:solidFill>
                <a:sym typeface="Wingdings"/>
              </a:rPr>
              <a:t> </a:t>
            </a:r>
            <a:r>
              <a:rPr lang="pt-BR" dirty="0" smtClean="0">
                <a:solidFill>
                  <a:srgbClr val="FF0000"/>
                </a:solidFill>
              </a:rPr>
              <a:t>28</a:t>
            </a:r>
          </a:p>
          <a:p>
            <a:pPr lvl="2"/>
            <a:r>
              <a:rPr lang="pt-BR" dirty="0" smtClean="0"/>
              <a:t>					</a:t>
            </a:r>
            <a:r>
              <a:rPr lang="pt-BR" dirty="0" err="1" smtClean="0"/>
              <a:t>Sl</a:t>
            </a:r>
            <a:r>
              <a:rPr lang="pt-BR" dirty="0" smtClean="0"/>
              <a:t> 28: hino na teofania</a:t>
            </a:r>
            <a:endParaRPr lang="pt-BR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pt-BR" dirty="0" smtClean="0"/>
              <a:t>	34-40: Dificuldades do pobre sofredor</a:t>
            </a:r>
            <a:endParaRPr lang="pt-BR" dirty="0" smtClean="0">
              <a:solidFill>
                <a:srgbClr val="FF0000"/>
              </a:solidFill>
            </a:endParaRPr>
          </a:p>
          <a:p>
            <a:pPr lvl="2"/>
            <a:r>
              <a:rPr lang="pt-BR" dirty="0" smtClean="0"/>
              <a:t>					</a:t>
            </a:r>
            <a:r>
              <a:rPr lang="pt-BR" dirty="0" err="1" smtClean="0"/>
              <a:t>Sl</a:t>
            </a:r>
            <a:r>
              <a:rPr lang="pt-BR" dirty="0" smtClean="0"/>
              <a:t> 39: pedido de socorro</a:t>
            </a:r>
          </a:p>
          <a:p>
            <a:pPr lvl="2"/>
            <a:endParaRPr lang="pt-BR" dirty="0" smtClean="0">
              <a:solidFill>
                <a:srgbClr val="FF0000"/>
              </a:solidFill>
            </a:endParaRPr>
          </a:p>
          <a:p>
            <a:pPr lvl="1"/>
            <a:endParaRPr lang="pt-BR" dirty="0" smtClean="0">
              <a:solidFill>
                <a:srgbClr val="FF0000"/>
              </a:solidFill>
            </a:endParaRPr>
          </a:p>
          <a:p>
            <a:pPr lvl="1"/>
            <a:endParaRPr lang="pt-BR" dirty="0" smtClean="0">
              <a:solidFill>
                <a:srgbClr val="FF0000"/>
              </a:solidFill>
            </a:endParaRPr>
          </a:p>
        </p:txBody>
      </p:sp>
      <p:sp>
        <p:nvSpPr>
          <p:cNvPr id="4" name="Triângulo isósceles 3"/>
          <p:cNvSpPr/>
          <p:nvPr/>
        </p:nvSpPr>
        <p:spPr>
          <a:xfrm rot="5400000">
            <a:off x="7750991" y="2607463"/>
            <a:ext cx="500066" cy="428628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riângulo isósceles 4"/>
          <p:cNvSpPr/>
          <p:nvPr/>
        </p:nvSpPr>
        <p:spPr>
          <a:xfrm rot="5400000">
            <a:off x="7822429" y="3464719"/>
            <a:ext cx="500066" cy="428628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riângulo isósceles 5"/>
          <p:cNvSpPr/>
          <p:nvPr/>
        </p:nvSpPr>
        <p:spPr>
          <a:xfrm rot="5400000">
            <a:off x="7893867" y="4294679"/>
            <a:ext cx="500066" cy="428628"/>
          </a:xfrm>
          <a:prstGeom prst="triangl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0" y="2643182"/>
            <a:ext cx="522899" cy="29238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2800" b="1" i="1" cap="none" spc="0" dirty="0" smtClean="0">
                <a:ln w="18415" cmpd="sng">
                  <a:noFill/>
                  <a:prstDash val="solid"/>
                </a:ln>
                <a:solidFill>
                  <a:srgbClr val="00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</a:t>
            </a:r>
          </a:p>
          <a:p>
            <a:pPr algn="ctr"/>
            <a:endParaRPr lang="pt-BR" sz="2400" b="1" i="1" cap="none" spc="0" dirty="0" smtClean="0">
              <a:ln w="18415" cmpd="sng">
                <a:noFill/>
                <a:prstDash val="solid"/>
              </a:ln>
              <a:solidFill>
                <a:srgbClr val="00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pt-BR" sz="2800" b="1" i="1" dirty="0" smtClean="0">
                <a:ln w="18415" cmpd="sng">
                  <a:noFill/>
                  <a:prstDash val="solid"/>
                </a:ln>
                <a:solidFill>
                  <a:srgbClr val="00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II</a:t>
            </a:r>
          </a:p>
          <a:p>
            <a:pPr algn="ctr"/>
            <a:endParaRPr lang="pt-BR" sz="2400" b="1" i="1" dirty="0" smtClean="0">
              <a:ln w="18415" cmpd="sng">
                <a:noFill/>
                <a:prstDash val="solid"/>
              </a:ln>
              <a:solidFill>
                <a:srgbClr val="00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pt-BR" sz="2800" b="1" i="1" cap="none" spc="0" dirty="0" smtClean="0">
                <a:ln w="18415" cmpd="sng">
                  <a:noFill/>
                  <a:prstDash val="solid"/>
                </a:ln>
                <a:solidFill>
                  <a:srgbClr val="00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III</a:t>
            </a:r>
          </a:p>
          <a:p>
            <a:pPr algn="ctr"/>
            <a:endParaRPr lang="pt-BR" sz="2400" b="1" i="1" cap="none" spc="0" dirty="0" smtClean="0">
              <a:ln w="18415" cmpd="sng">
                <a:noFill/>
                <a:prstDash val="solid"/>
              </a:ln>
              <a:solidFill>
                <a:srgbClr val="00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pt-BR" sz="2800" b="1" i="1" dirty="0" smtClean="0">
                <a:ln w="18415" cmpd="sng">
                  <a:noFill/>
                  <a:prstDash val="solid"/>
                </a:ln>
                <a:solidFill>
                  <a:srgbClr val="00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IV</a:t>
            </a:r>
            <a:endParaRPr lang="pt-BR" sz="2800" b="1" i="1" cap="none" spc="0" dirty="0">
              <a:ln w="18415" cmpd="sng">
                <a:noFill/>
                <a:prstDash val="solid"/>
              </a:ln>
              <a:solidFill>
                <a:srgbClr val="00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a</a:t>
            </a:r>
            <a:r>
              <a:rPr lang="pt-BR" b="1" dirty="0" smtClean="0">
                <a:solidFill>
                  <a:srgbClr val="00FF00"/>
                </a:solidFill>
              </a:rPr>
              <a:t>) SALTÉRIO COMO LIVRO</a:t>
            </a:r>
          </a:p>
          <a:p>
            <a:r>
              <a:rPr lang="pt-BR" dirty="0" smtClean="0"/>
              <a:t>A </a:t>
            </a:r>
            <a:r>
              <a:rPr lang="pt-BR" dirty="0" smtClean="0">
                <a:solidFill>
                  <a:srgbClr val="FFC000"/>
                </a:solidFill>
              </a:rPr>
              <a:t>tradição judaica (AT) </a:t>
            </a:r>
            <a:r>
              <a:rPr lang="pt-BR" dirty="0" smtClean="0"/>
              <a:t>chama o conjunto dos 150 Salmos de:</a:t>
            </a:r>
          </a:p>
          <a:p>
            <a:pPr lvl="1"/>
            <a:r>
              <a:rPr lang="pt-BR" sz="3600" b="0" dirty="0" err="1" smtClean="0">
                <a:solidFill>
                  <a:srgbClr val="FFFF00"/>
                </a:solidFill>
                <a:latin typeface="Bwhebl" pitchFamily="18" charset="0"/>
              </a:rPr>
              <a:t>~lihite</a:t>
            </a:r>
            <a:r>
              <a:rPr lang="pt-BR" sz="3600" b="0" dirty="0" smtClean="0">
                <a:solidFill>
                  <a:srgbClr val="FFFF00"/>
                </a:solidFill>
                <a:latin typeface="Bwhebl" pitchFamily="18" charset="0"/>
              </a:rPr>
              <a:t> </a:t>
            </a:r>
            <a:r>
              <a:rPr lang="pt-BR" dirty="0" smtClean="0"/>
              <a:t>= </a:t>
            </a:r>
            <a:r>
              <a:rPr lang="pt-BR" dirty="0" err="1" smtClean="0"/>
              <a:t>tehilim</a:t>
            </a:r>
            <a:r>
              <a:rPr lang="pt-BR" dirty="0" smtClean="0"/>
              <a:t> (</a:t>
            </a:r>
            <a:r>
              <a:rPr lang="pt-BR" i="1" dirty="0" smtClean="0"/>
              <a:t>louvores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Valoriza o gênero </a:t>
            </a:r>
            <a:r>
              <a:rPr lang="pt-BR" u="sng" dirty="0" smtClean="0"/>
              <a:t>literário</a:t>
            </a:r>
            <a:r>
              <a:rPr lang="pt-BR" dirty="0" smtClean="0"/>
              <a:t>.		    [CONTEÚDO]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A </a:t>
            </a:r>
            <a:r>
              <a:rPr lang="pt-BR" dirty="0" smtClean="0">
                <a:solidFill>
                  <a:srgbClr val="FFC000"/>
                </a:solidFill>
              </a:rPr>
              <a:t>tradição grega (LXX) </a:t>
            </a:r>
            <a:r>
              <a:rPr lang="pt-BR" dirty="0" smtClean="0"/>
              <a:t>e </a:t>
            </a:r>
            <a:r>
              <a:rPr lang="pt-BR" dirty="0" smtClean="0">
                <a:solidFill>
                  <a:srgbClr val="FFC000"/>
                </a:solidFill>
              </a:rPr>
              <a:t>cristã (NT) </a:t>
            </a:r>
            <a:r>
              <a:rPr lang="pt-BR" dirty="0" smtClean="0"/>
              <a:t>chama de:</a:t>
            </a:r>
          </a:p>
          <a:p>
            <a:pPr lvl="1"/>
            <a:r>
              <a:rPr lang="pt-BR" dirty="0" err="1" smtClean="0">
                <a:solidFill>
                  <a:srgbClr val="FFFF00"/>
                </a:solidFill>
                <a:latin typeface="Bwgrkl" pitchFamily="2" charset="0"/>
              </a:rPr>
              <a:t>yalmoi</a:t>
            </a:r>
            <a:r>
              <a:rPr lang="pt-BR" dirty="0" smtClean="0">
                <a:solidFill>
                  <a:srgbClr val="FFFF00"/>
                </a:solidFill>
                <a:latin typeface="Bwgrkl" pitchFamily="2" charset="0"/>
              </a:rPr>
              <a:t>, </a:t>
            </a:r>
            <a:r>
              <a:rPr lang="pt-BR" dirty="0" smtClean="0"/>
              <a:t>= </a:t>
            </a:r>
            <a:r>
              <a:rPr lang="pt-BR" dirty="0" err="1" smtClean="0"/>
              <a:t>psalmoi</a:t>
            </a:r>
            <a:r>
              <a:rPr lang="pt-BR" dirty="0" smtClean="0"/>
              <a:t> (</a:t>
            </a:r>
            <a:r>
              <a:rPr lang="pt-BR" i="1" dirty="0" smtClean="0"/>
              <a:t>melodias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Traduz o hebraico </a:t>
            </a:r>
            <a:r>
              <a:rPr lang="pt-BR" sz="3600" b="0" dirty="0" err="1" smtClean="0">
                <a:solidFill>
                  <a:srgbClr val="FFFF00"/>
                </a:solidFill>
                <a:latin typeface="Bwhebl" pitchFamily="18" charset="0"/>
              </a:rPr>
              <a:t>rAmz</a:t>
            </a:r>
            <a:r>
              <a:rPr lang="pt-BR" sz="3600" b="0" dirty="0" smtClean="0">
                <a:solidFill>
                  <a:srgbClr val="FFFF00"/>
                </a:solidFill>
                <a:latin typeface="Bwhebl" pitchFamily="18" charset="0"/>
              </a:rPr>
              <a:t>&gt;mi</a:t>
            </a:r>
            <a:r>
              <a:rPr lang="pt-BR" dirty="0" smtClean="0"/>
              <a:t> = </a:t>
            </a:r>
            <a:r>
              <a:rPr lang="pt-BR" dirty="0" err="1" smtClean="0"/>
              <a:t>mizmor</a:t>
            </a:r>
            <a:r>
              <a:rPr lang="pt-BR" dirty="0" smtClean="0"/>
              <a:t> (</a:t>
            </a:r>
            <a:r>
              <a:rPr lang="pt-BR" i="1" dirty="0" smtClean="0"/>
              <a:t>melodia</a:t>
            </a:r>
            <a:r>
              <a:rPr lang="pt-BR" dirty="0" smtClean="0"/>
              <a:t>)                      </a:t>
            </a:r>
            <a:endParaRPr lang="pt-BR" b="0" dirty="0" smtClean="0">
              <a:latin typeface="Bwhebl" pitchFamily="18" charset="0"/>
            </a:endParaRPr>
          </a:p>
          <a:p>
            <a:pPr lvl="1"/>
            <a:r>
              <a:rPr lang="pt-BR" dirty="0" smtClean="0"/>
              <a:t>Valoriza a dimensão </a:t>
            </a:r>
            <a:r>
              <a:rPr lang="pt-BR" u="sng" dirty="0" smtClean="0"/>
              <a:t>musical</a:t>
            </a:r>
            <a:r>
              <a:rPr lang="pt-BR" dirty="0" smtClean="0"/>
              <a:t>.			  [FORMA]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Bloco IV (34-40): Dificuldades do pobre sofredor</a:t>
            </a:r>
          </a:p>
          <a:p>
            <a:pPr lvl="1"/>
            <a:r>
              <a:rPr lang="pt-BR" dirty="0" smtClean="0"/>
              <a:t>Bloco com várias súplicas, meditações e orações.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Não foi suficiente:</a:t>
            </a:r>
          </a:p>
          <a:p>
            <a:pPr lvl="1">
              <a:buNone/>
            </a:pPr>
            <a:r>
              <a:rPr lang="pt-BR" dirty="0" smtClean="0"/>
              <a:t>		Reconhecer-se o centro da Criação (I)</a:t>
            </a:r>
          </a:p>
          <a:p>
            <a:pPr lvl="1">
              <a:buNone/>
            </a:pPr>
            <a:r>
              <a:rPr lang="pt-BR" dirty="0" smtClean="0"/>
              <a:t>		Conhecer a Palavra (II)</a:t>
            </a:r>
          </a:p>
          <a:p>
            <a:pPr lvl="1">
              <a:buNone/>
            </a:pPr>
            <a:r>
              <a:rPr lang="pt-BR" dirty="0" smtClean="0"/>
              <a:t>		Encontrar o Senhor na Teofania (III)</a:t>
            </a:r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r>
              <a:rPr lang="pt-BR" dirty="0" smtClean="0"/>
              <a:t>		</a:t>
            </a:r>
            <a:r>
              <a:rPr lang="pt-BR" i="1" dirty="0" smtClean="0"/>
              <a:t>As dificuldades continuam...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d) Salmo 39: pedido de socorro</a:t>
            </a:r>
          </a:p>
          <a:p>
            <a:r>
              <a:rPr lang="pt-BR" dirty="0" smtClean="0"/>
              <a:t>Carta aos Hebreus relê este Salmo:</a:t>
            </a:r>
          </a:p>
          <a:p>
            <a:pPr lvl="1"/>
            <a:r>
              <a:rPr lang="pt-BR" dirty="0" smtClean="0"/>
              <a:t>Falando do Sacrifício de Cristo. </a:t>
            </a:r>
          </a:p>
          <a:p>
            <a:pPr lvl="1"/>
            <a:r>
              <a:rPr lang="pt-BR" dirty="0" smtClean="0"/>
              <a:t>Muito acima do sacrifício de animais:</a:t>
            </a:r>
          </a:p>
          <a:p>
            <a:pPr lvl="2"/>
            <a:r>
              <a:rPr lang="pt-BR" dirty="0" smtClean="0"/>
              <a:t>(</a:t>
            </a:r>
            <a:r>
              <a:rPr lang="pt-BR" dirty="0" err="1" smtClean="0"/>
              <a:t>Hb</a:t>
            </a:r>
            <a:r>
              <a:rPr lang="pt-BR" dirty="0" smtClean="0"/>
              <a:t> 10,4-7) É impossível que o sangue de touros e bodes elimine os pecados. Por isso, ao entrar no mundo, ele [Cristo] afirmou: </a:t>
            </a:r>
          </a:p>
          <a:p>
            <a:pPr lvl="2"/>
            <a:r>
              <a:rPr lang="pt-BR" b="0" i="1" dirty="0" smtClean="0">
                <a:latin typeface="Times New Roman" pitchFamily="18" charset="0"/>
                <a:cs typeface="Times New Roman" pitchFamily="18" charset="0"/>
              </a:rPr>
              <a:t>	Tu não quiseste sacrifício e oferenda. </a:t>
            </a:r>
          </a:p>
          <a:p>
            <a:pPr lvl="2"/>
            <a:r>
              <a:rPr lang="pt-BR" b="0" i="1" dirty="0" smtClean="0">
                <a:latin typeface="Times New Roman" pitchFamily="18" charset="0"/>
                <a:cs typeface="Times New Roman" pitchFamily="18" charset="0"/>
              </a:rPr>
              <a:t>	Tu, porém, formaste-me um corpo. </a:t>
            </a:r>
          </a:p>
          <a:p>
            <a:pPr lvl="2"/>
            <a:r>
              <a:rPr lang="pt-BR" b="0" i="1" dirty="0" smtClean="0">
                <a:latin typeface="Times New Roman" pitchFamily="18" charset="0"/>
                <a:cs typeface="Times New Roman" pitchFamily="18" charset="0"/>
              </a:rPr>
              <a:t>	Holocaustos e sacrifícios pelo pecado não foram do teu agrado. </a:t>
            </a:r>
          </a:p>
          <a:p>
            <a:pPr lvl="2"/>
            <a:r>
              <a:rPr lang="pt-BR" b="0" i="1" dirty="0" smtClean="0">
                <a:latin typeface="Times New Roman" pitchFamily="18" charset="0"/>
                <a:cs typeface="Times New Roman" pitchFamily="18" charset="0"/>
              </a:rPr>
              <a:t>	Por isso eu digo: </a:t>
            </a:r>
            <a:r>
              <a:rPr lang="pt-BR" b="0" i="1" dirty="0" err="1" smtClean="0">
                <a:latin typeface="Times New Roman" pitchFamily="18" charset="0"/>
                <a:cs typeface="Times New Roman" pitchFamily="18" charset="0"/>
              </a:rPr>
              <a:t>Eis-me</a:t>
            </a:r>
            <a:r>
              <a:rPr lang="pt-BR" b="0" i="1" dirty="0" smtClean="0">
                <a:latin typeface="Times New Roman" pitchFamily="18" charset="0"/>
                <a:cs typeface="Times New Roman" pitchFamily="18" charset="0"/>
              </a:rPr>
              <a:t> aqui, — no rolo do livro está escrito </a:t>
            </a:r>
          </a:p>
          <a:p>
            <a:pPr lvl="2"/>
            <a:r>
              <a:rPr lang="pt-BR" b="0" i="1" dirty="0" smtClean="0">
                <a:latin typeface="Times New Roman" pitchFamily="18" charset="0"/>
                <a:cs typeface="Times New Roman" pitchFamily="18" charset="0"/>
              </a:rPr>
              <a:t>	a meu respeito — eu vim, ó Deus, para fazer a tua vontade </a:t>
            </a:r>
          </a:p>
          <a:p>
            <a:pPr lvl="2"/>
            <a:r>
              <a:rPr lang="pt-BR" b="0" i="1" dirty="0" smtClean="0">
                <a:latin typeface="Times New Roman" pitchFamily="18" charset="0"/>
                <a:cs typeface="Times New Roman" pitchFamily="18" charset="0"/>
              </a:rPr>
              <a:t>							       </a:t>
            </a:r>
            <a:r>
              <a:rPr lang="pt-BR" dirty="0" smtClean="0">
                <a:latin typeface="+mn-lt"/>
                <a:cs typeface="Times New Roman" pitchFamily="18" charset="0"/>
              </a:rPr>
              <a:t>(</a:t>
            </a:r>
            <a:r>
              <a:rPr lang="pt-BR" dirty="0" err="1" smtClean="0">
                <a:latin typeface="+mn-lt"/>
                <a:cs typeface="Times New Roman" pitchFamily="18" charset="0"/>
              </a:rPr>
              <a:t>Sl</a:t>
            </a:r>
            <a:r>
              <a:rPr lang="pt-BR" dirty="0" smtClean="0">
                <a:latin typeface="+mn-lt"/>
                <a:cs typeface="Times New Roman" pitchFamily="18" charset="0"/>
              </a:rPr>
              <a:t> 39,7-9)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d) Salmo 39: pedido de socorro</a:t>
            </a:r>
          </a:p>
          <a:p>
            <a:r>
              <a:rPr lang="pt-BR" dirty="0" smtClean="0"/>
              <a:t>O fiel pede socorro:</a:t>
            </a:r>
          </a:p>
          <a:p>
            <a:pPr lvl="1"/>
            <a:r>
              <a:rPr lang="pt-BR" dirty="0" smtClean="0"/>
              <a:t>A Igreja usa este Salmo (Carta aos Hebreus) e pede socorro ao Cristo, seu salvador:</a:t>
            </a:r>
          </a:p>
          <a:p>
            <a:pPr lvl="2"/>
            <a:r>
              <a:rPr lang="pt-BR" dirty="0" smtClean="0"/>
              <a:t>(2-3) 	Esperei ansiosamente por </a:t>
            </a:r>
            <a:r>
              <a:rPr lang="pt-BR" dirty="0" err="1" smtClean="0"/>
              <a:t>Iahweh</a:t>
            </a:r>
            <a:r>
              <a:rPr lang="pt-BR" dirty="0" smtClean="0"/>
              <a:t>: </a:t>
            </a:r>
          </a:p>
          <a:p>
            <a:pPr lvl="2"/>
            <a:r>
              <a:rPr lang="pt-BR" dirty="0" smtClean="0"/>
              <a:t>	ele se inclinou para mim e ouviu o meu grito. </a:t>
            </a:r>
          </a:p>
          <a:p>
            <a:pPr lvl="2"/>
            <a:r>
              <a:rPr lang="pt-BR" dirty="0" smtClean="0"/>
              <a:t>	Ele me fez subir da cova fatal, do brejo lodoso;</a:t>
            </a:r>
          </a:p>
          <a:p>
            <a:pPr lvl="2"/>
            <a:r>
              <a:rPr lang="pt-BR" dirty="0" smtClean="0"/>
              <a:t>	colocou meus pés sobre a rocha, firmando meus passos.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Salmo inicia como um grito, um pedido de socorro em meio a situações de morte e dificuldade.</a:t>
            </a:r>
          </a:p>
          <a:p>
            <a:pPr lvl="1"/>
            <a:r>
              <a:rPr lang="pt-BR" dirty="0" smtClean="0"/>
              <a:t>Salmo da festa da Anunciação (25/03).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d) Salmo 39: pedido de socorro</a:t>
            </a:r>
          </a:p>
          <a:p>
            <a:pPr lvl="1"/>
            <a:r>
              <a:rPr lang="pt-BR" dirty="0" smtClean="0"/>
              <a:t>A dificuldade se transforma em alegria e exemplo de confiança, pois Deus não abandona o seu fiel.</a:t>
            </a:r>
          </a:p>
          <a:p>
            <a:pPr lvl="2"/>
            <a:r>
              <a:rPr lang="pt-BR" dirty="0" smtClean="0"/>
              <a:t>(4-5) 	Pôs em minha boca um cântico novo, </a:t>
            </a:r>
          </a:p>
          <a:p>
            <a:pPr lvl="2"/>
            <a:r>
              <a:rPr lang="pt-BR" dirty="0" smtClean="0"/>
              <a:t>	um louvor ao nosso Deus; muitos verão e temerão, </a:t>
            </a:r>
          </a:p>
          <a:p>
            <a:pPr lvl="2"/>
            <a:r>
              <a:rPr lang="pt-BR" dirty="0" smtClean="0"/>
              <a:t>	e confiarão em </a:t>
            </a:r>
            <a:r>
              <a:rPr lang="pt-BR" dirty="0" err="1" smtClean="0"/>
              <a:t>Iahweh</a:t>
            </a:r>
            <a:r>
              <a:rPr lang="pt-BR" dirty="0" smtClean="0"/>
              <a:t>. </a:t>
            </a:r>
          </a:p>
          <a:p>
            <a:pPr lvl="2"/>
            <a:r>
              <a:rPr lang="pt-BR" dirty="0" smtClean="0"/>
              <a:t>	Feliz é este homem cuja confiança é </a:t>
            </a:r>
            <a:r>
              <a:rPr lang="pt-BR" dirty="0" err="1" smtClean="0"/>
              <a:t>Iahweh</a:t>
            </a:r>
            <a:r>
              <a:rPr lang="pt-BR" dirty="0" smtClean="0"/>
              <a:t>: </a:t>
            </a:r>
          </a:p>
          <a:p>
            <a:pPr lvl="2"/>
            <a:r>
              <a:rPr lang="pt-BR" dirty="0" smtClean="0"/>
              <a:t>	ele não se volta para os soberbos, </a:t>
            </a:r>
          </a:p>
          <a:p>
            <a:pPr lvl="2"/>
            <a:r>
              <a:rPr lang="pt-BR" dirty="0" smtClean="0"/>
              <a:t>	nem para os sequazes da mentira.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Deste modo, o fiel compreende que Deus não prefere sacrifícios, mas um </a:t>
            </a:r>
            <a:r>
              <a:rPr lang="pt-BR" dirty="0" smtClean="0">
                <a:solidFill>
                  <a:srgbClr val="FF0000"/>
                </a:solidFill>
              </a:rPr>
              <a:t>NASCIMENTO...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d) Salmo 39: pedido de socorro</a:t>
            </a:r>
          </a:p>
          <a:p>
            <a:pPr lvl="1"/>
            <a:r>
              <a:rPr lang="pt-BR" dirty="0" smtClean="0"/>
              <a:t>Não basta nascer espiritualmente, compreender aquilo que Deus nos propões, pois as tentações continuam...</a:t>
            </a:r>
          </a:p>
          <a:p>
            <a:pPr lvl="2"/>
            <a:r>
              <a:rPr lang="pt-BR" dirty="0" smtClean="0"/>
              <a:t>(12-13)  Quanto a ti, </a:t>
            </a:r>
            <a:r>
              <a:rPr lang="pt-BR" dirty="0" err="1" smtClean="0"/>
              <a:t>Iahweh</a:t>
            </a:r>
            <a:r>
              <a:rPr lang="pt-BR" dirty="0" smtClean="0"/>
              <a:t>, não negues tua compaixão por mim; </a:t>
            </a:r>
          </a:p>
          <a:p>
            <a:pPr lvl="2"/>
            <a:r>
              <a:rPr lang="pt-BR" dirty="0" smtClean="0"/>
              <a:t>	teu amor e tua verdade sempre vão me proteger. </a:t>
            </a:r>
          </a:p>
          <a:p>
            <a:pPr lvl="2"/>
            <a:r>
              <a:rPr lang="pt-BR" dirty="0" smtClean="0"/>
              <a:t>	Pois as desgraças me rodeiam a não mais contar;</a:t>
            </a:r>
          </a:p>
          <a:p>
            <a:pPr lvl="2"/>
            <a:r>
              <a:rPr lang="pt-BR" dirty="0" smtClean="0"/>
              <a:t>	minhas </a:t>
            </a:r>
            <a:r>
              <a:rPr lang="pt-BR" dirty="0" err="1" smtClean="0"/>
              <a:t>iniquidades</a:t>
            </a:r>
            <a:r>
              <a:rPr lang="pt-BR" dirty="0" smtClean="0"/>
              <a:t> me atingem sem que eu possa vê-las;</a:t>
            </a:r>
          </a:p>
          <a:p>
            <a:pPr lvl="2"/>
            <a:r>
              <a:rPr lang="pt-BR" dirty="0" smtClean="0"/>
              <a:t>	são mais que os cabelos da minha cabeça, </a:t>
            </a:r>
          </a:p>
          <a:p>
            <a:pPr lvl="2"/>
            <a:r>
              <a:rPr lang="pt-BR" dirty="0" smtClean="0"/>
              <a:t>	e o coração me abandona.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Somente Ele pode nos proteger...</a:t>
            </a:r>
            <a:endParaRPr lang="pt-BR" dirty="0" smtClean="0">
              <a:solidFill>
                <a:srgbClr val="FF0000"/>
              </a:solidFill>
            </a:endParaRPr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SALTÉRIO: 1º LIVRO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FF00"/>
                </a:solidFill>
              </a:rPr>
              <a:t>d) Salmo 39: pedido de socorro</a:t>
            </a:r>
          </a:p>
          <a:p>
            <a:pPr lvl="1"/>
            <a:r>
              <a:rPr lang="pt-BR" dirty="0" smtClean="0"/>
              <a:t>A proteção divina desde sempre é o motivo da confiança e do pedido de socorro em meio à </a:t>
            </a:r>
            <a:r>
              <a:rPr lang="pt-BR" dirty="0" err="1" smtClean="0"/>
              <a:t>madru-gada</a:t>
            </a:r>
            <a:r>
              <a:rPr lang="pt-BR" dirty="0" smtClean="0"/>
              <a:t> (1º Livro).</a:t>
            </a:r>
          </a:p>
          <a:p>
            <a:pPr lvl="2"/>
            <a:r>
              <a:rPr lang="pt-BR" dirty="0" smtClean="0"/>
              <a:t>(17-18) Exultem e se alegrem contigo todos os que te procuram! </a:t>
            </a:r>
          </a:p>
          <a:p>
            <a:pPr lvl="2"/>
            <a:r>
              <a:rPr lang="pt-BR" dirty="0" smtClean="0"/>
              <a:t>	Os que amam tua salvação repitam sempre: </a:t>
            </a:r>
          </a:p>
          <a:p>
            <a:pPr lvl="2"/>
            <a:r>
              <a:rPr lang="pt-BR" dirty="0" smtClean="0"/>
              <a:t>	"</a:t>
            </a:r>
            <a:r>
              <a:rPr lang="pt-BR" dirty="0" err="1" smtClean="0"/>
              <a:t>Iahweh</a:t>
            </a:r>
            <a:r>
              <a:rPr lang="pt-BR" dirty="0" smtClean="0"/>
              <a:t> é grande!" </a:t>
            </a:r>
          </a:p>
          <a:p>
            <a:pPr lvl="2"/>
            <a:r>
              <a:rPr lang="pt-BR" dirty="0" smtClean="0"/>
              <a:t>	Quanto a mim, sou pobre e indigente, </a:t>
            </a:r>
          </a:p>
          <a:p>
            <a:pPr lvl="2"/>
            <a:r>
              <a:rPr lang="pt-BR" dirty="0" smtClean="0"/>
              <a:t>	mas o Senhor cuida de mim. </a:t>
            </a:r>
          </a:p>
          <a:p>
            <a:pPr lvl="2"/>
            <a:r>
              <a:rPr lang="pt-BR" dirty="0" smtClean="0"/>
              <a:t>	Tu és meu auxílio e salvação; Deus meu, não </a:t>
            </a:r>
            <a:r>
              <a:rPr lang="pt-BR" u="sng" dirty="0" smtClean="0">
                <a:solidFill>
                  <a:srgbClr val="FF0000"/>
                </a:solidFill>
              </a:rPr>
              <a:t>demores</a:t>
            </a:r>
            <a:r>
              <a:rPr lang="pt-BR" dirty="0" smtClean="0"/>
              <a:t>!</a:t>
            </a:r>
          </a:p>
          <a:p>
            <a:pPr lvl="2"/>
            <a:endParaRPr lang="pt-BR" dirty="0" smtClean="0"/>
          </a:p>
          <a:p>
            <a:pPr lvl="1"/>
            <a:r>
              <a:rPr lang="pt-BR" dirty="0" smtClean="0"/>
              <a:t>Deus não demorou... Enviou o seu Filho Jesus Cristo para a nossa salvação!!!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32" y="285728"/>
            <a:ext cx="9144032" cy="6572272"/>
          </a:xfrm>
        </p:spPr>
        <p:txBody>
          <a:bodyPr anchor="ctr" anchorCtr="0">
            <a:normAutofit fontScale="70000" lnSpcReduction="20000"/>
          </a:bodyPr>
          <a:lstStyle/>
          <a:p>
            <a:pPr algn="ctr">
              <a:buNone/>
            </a:pPr>
            <a:r>
              <a:rPr lang="pt-BR" sz="5400" dirty="0" smtClean="0"/>
              <a:t>AMANHÃ</a:t>
            </a:r>
          </a:p>
          <a:p>
            <a:pPr algn="l">
              <a:buNone/>
            </a:pPr>
            <a:r>
              <a:rPr lang="pt-BR" sz="4400" dirty="0" smtClean="0">
                <a:solidFill>
                  <a:srgbClr val="FFFF00"/>
                </a:solidFill>
              </a:rPr>
              <a:t>2º LIVRO</a:t>
            </a:r>
          </a:p>
          <a:p>
            <a:pPr algn="l">
              <a:buNone/>
            </a:pPr>
            <a:r>
              <a:rPr lang="pt-BR" sz="4400" dirty="0" err="1" smtClean="0"/>
              <a:t>Sl</a:t>
            </a:r>
            <a:r>
              <a:rPr lang="pt-BR" sz="4400" dirty="0" smtClean="0"/>
              <a:t> 41: O desejo de Deus</a:t>
            </a:r>
          </a:p>
          <a:p>
            <a:pPr algn="l">
              <a:buNone/>
            </a:pPr>
            <a:r>
              <a:rPr lang="pt-BR" sz="4400" dirty="0" err="1" smtClean="0"/>
              <a:t>Sl</a:t>
            </a:r>
            <a:r>
              <a:rPr lang="pt-BR" sz="4400" dirty="0" smtClean="0"/>
              <a:t> 50: Miserere</a:t>
            </a:r>
          </a:p>
          <a:p>
            <a:pPr algn="l">
              <a:buNone/>
            </a:pPr>
            <a:r>
              <a:rPr lang="pt-BR" sz="4400" dirty="0" err="1" smtClean="0"/>
              <a:t>Sl</a:t>
            </a:r>
            <a:r>
              <a:rPr lang="pt-BR" sz="4400" dirty="0" smtClean="0"/>
              <a:t> 71: Rei prometido</a:t>
            </a:r>
          </a:p>
          <a:p>
            <a:pPr algn="l">
              <a:buNone/>
            </a:pPr>
            <a:r>
              <a:rPr lang="pt-BR" sz="4400" dirty="0" smtClean="0"/>
              <a:t>------</a:t>
            </a:r>
          </a:p>
          <a:p>
            <a:pPr algn="l">
              <a:buNone/>
            </a:pPr>
            <a:r>
              <a:rPr lang="pt-BR" sz="4400" dirty="0" smtClean="0">
                <a:solidFill>
                  <a:srgbClr val="FFFF00"/>
                </a:solidFill>
              </a:rPr>
              <a:t>3º LIVRO</a:t>
            </a:r>
          </a:p>
          <a:p>
            <a:pPr algn="l">
              <a:buNone/>
            </a:pPr>
            <a:r>
              <a:rPr lang="pt-BR" sz="4400" dirty="0" err="1" smtClean="0"/>
              <a:t>Sl</a:t>
            </a:r>
            <a:r>
              <a:rPr lang="pt-BR" sz="4400" dirty="0" smtClean="0"/>
              <a:t> 72: </a:t>
            </a:r>
            <a:r>
              <a:rPr lang="pt-BR" sz="4400" smtClean="0"/>
              <a:t>Grande lamentação</a:t>
            </a:r>
          </a:p>
          <a:p>
            <a:pPr algn="l">
              <a:buNone/>
            </a:pPr>
            <a:r>
              <a:rPr lang="pt-BR" sz="4400" dirty="0" err="1" smtClean="0"/>
              <a:t>Sl</a:t>
            </a:r>
            <a:r>
              <a:rPr lang="pt-BR" sz="4400" dirty="0" smtClean="0"/>
              <a:t> 87: Súplica do fundo da angústia</a:t>
            </a:r>
          </a:p>
          <a:p>
            <a:pPr algn="l">
              <a:buNone/>
            </a:pPr>
            <a:r>
              <a:rPr lang="pt-BR" sz="4400" dirty="0" smtClean="0"/>
              <a:t>------</a:t>
            </a:r>
          </a:p>
          <a:p>
            <a:pPr algn="l">
              <a:buNone/>
            </a:pPr>
            <a:r>
              <a:rPr lang="pt-BR" sz="4400" dirty="0" smtClean="0">
                <a:solidFill>
                  <a:srgbClr val="FFFF00"/>
                </a:solidFill>
              </a:rPr>
              <a:t>4º LIVRO</a:t>
            </a:r>
          </a:p>
          <a:p>
            <a:pPr algn="l">
              <a:buNone/>
            </a:pPr>
            <a:r>
              <a:rPr lang="pt-BR" sz="4400" dirty="0" err="1" smtClean="0"/>
              <a:t>Sl</a:t>
            </a:r>
            <a:r>
              <a:rPr lang="pt-BR" sz="4400" dirty="0" smtClean="0"/>
              <a:t> 90: A proteção divina</a:t>
            </a:r>
          </a:p>
          <a:p>
            <a:pPr algn="l">
              <a:buNone/>
            </a:pPr>
            <a:r>
              <a:rPr lang="pt-BR" sz="4400" dirty="0" err="1" smtClean="0"/>
              <a:t>Sl</a:t>
            </a:r>
            <a:r>
              <a:rPr lang="pt-BR" sz="4400" dirty="0" smtClean="0"/>
              <a:t> 95: O canto novo</a:t>
            </a:r>
          </a:p>
          <a:p>
            <a:pPr algn="l">
              <a:buNone/>
            </a:pPr>
            <a:endParaRPr lang="pt-BR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FFFF"/>
                </a:solidFill>
              </a:rPr>
              <a:t>INTRODUÇÃO</a:t>
            </a:r>
            <a:endParaRPr lang="pt-BR" dirty="0">
              <a:solidFill>
                <a:srgbClr val="00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rgbClr val="00FF00"/>
                </a:solidFill>
              </a:rPr>
              <a:t>b</a:t>
            </a:r>
            <a:r>
              <a:rPr lang="pt-BR" b="1" dirty="0" smtClean="0">
                <a:solidFill>
                  <a:srgbClr val="00FF00"/>
                </a:solidFill>
              </a:rPr>
              <a:t>) O QUE É UM “SALMO”</a:t>
            </a:r>
          </a:p>
          <a:p>
            <a:r>
              <a:rPr lang="pt-BR" dirty="0" smtClean="0">
                <a:solidFill>
                  <a:srgbClr val="00FFFF"/>
                </a:solidFill>
              </a:rPr>
              <a:t>Salmo</a:t>
            </a:r>
            <a:r>
              <a:rPr lang="en-US" dirty="0" smtClean="0">
                <a:solidFill>
                  <a:srgbClr val="00FFFF"/>
                </a:solidFill>
              </a:rPr>
              <a:t> </a:t>
            </a:r>
            <a:r>
              <a:rPr lang="en-US" dirty="0" smtClean="0">
                <a:solidFill>
                  <a:srgbClr val="00FFFF"/>
                </a:solidFill>
                <a:sym typeface="Wingdings" pitchFamily="2" charset="2"/>
              </a:rPr>
              <a:t>= </a:t>
            </a:r>
            <a:r>
              <a:rPr lang="pt-BR" dirty="0" smtClean="0">
                <a:solidFill>
                  <a:srgbClr val="FFFF00"/>
                </a:solidFill>
              </a:rPr>
              <a:t>Oração + Sabedoria</a:t>
            </a:r>
            <a:endParaRPr lang="pt-BR" dirty="0" smtClean="0">
              <a:solidFill>
                <a:srgbClr val="00FFFF"/>
              </a:solidFill>
            </a:endParaRPr>
          </a:p>
          <a:p>
            <a:pPr lvl="1"/>
            <a:r>
              <a:rPr lang="pt-BR" dirty="0" smtClean="0"/>
              <a:t>Tradicionalmente, os Salmos são considerados as </a:t>
            </a:r>
            <a:r>
              <a:rPr lang="pt-BR" u="sng" dirty="0" smtClean="0">
                <a:solidFill>
                  <a:srgbClr val="FF33CC"/>
                </a:solidFill>
              </a:rPr>
              <a:t>orações</a:t>
            </a:r>
            <a:r>
              <a:rPr lang="pt-BR" dirty="0" smtClean="0"/>
              <a:t> do Antigo Testamento.</a:t>
            </a:r>
          </a:p>
          <a:p>
            <a:pPr lvl="1"/>
            <a:r>
              <a:rPr lang="pt-BR" dirty="0" smtClean="0"/>
              <a:t>Porém, vários Salmos refletem sobre a “</a:t>
            </a:r>
            <a:r>
              <a:rPr lang="pt-BR" u="sng" dirty="0" smtClean="0">
                <a:solidFill>
                  <a:srgbClr val="FF33CC"/>
                </a:solidFill>
              </a:rPr>
              <a:t>sabedoria</a:t>
            </a:r>
            <a:r>
              <a:rPr lang="pt-BR" dirty="0" smtClean="0"/>
              <a:t>”, a arte de viver e se relacionar com Deus, com a humanidade e com o universo.</a:t>
            </a:r>
          </a:p>
          <a:p>
            <a:pPr lvl="1"/>
            <a:endParaRPr lang="pt-BR" dirty="0" smtClean="0"/>
          </a:p>
          <a:p>
            <a:r>
              <a:rPr lang="pt-BR" dirty="0" smtClean="0">
                <a:solidFill>
                  <a:srgbClr val="FFFF00"/>
                </a:solidFill>
              </a:rPr>
              <a:t>Salmo = Oração + Sabedoria</a:t>
            </a:r>
          </a:p>
          <a:p>
            <a:r>
              <a:rPr lang="pt-BR" dirty="0" smtClean="0">
                <a:solidFill>
                  <a:srgbClr val="FFFF00"/>
                </a:solidFill>
              </a:rPr>
              <a:t>1.200 d.C. = rosário/150 Ave-Marias...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a">
  <a:themeElements>
    <a:clrScheme name="Técnic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>
        <a:solidFill>
          <a:srgbClr val="FF0000">
            <a:alpha val="50000"/>
          </a:srgbClr>
        </a:solidFill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6985</TotalTime>
  <Words>2663</Words>
  <Application>Microsoft Office PowerPoint</Application>
  <PresentationFormat>Apresentação na tela (4:3)</PresentationFormat>
  <Paragraphs>620</Paragraphs>
  <Slides>77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77</vt:i4>
      </vt:variant>
    </vt:vector>
  </HeadingPairs>
  <TitlesOfParts>
    <vt:vector size="78" baseType="lpstr">
      <vt:lpstr>Técnica</vt:lpstr>
      <vt:lpstr>SALTÉRIO INTRODUÇÃO  1º livro</vt:lpstr>
      <vt:lpstr>Slide 2</vt:lpstr>
      <vt:lpstr>1 INTRODUÇÃO</vt:lpstr>
      <vt:lpstr>INTRODUÇÃO</vt:lpstr>
      <vt:lpstr>INTRODUÇÃO</vt:lpstr>
      <vt:lpstr>Slide 6</vt:lpstr>
      <vt:lpstr>INTRODUÇÃO</vt:lpstr>
      <vt:lpstr>Slide 8</vt:lpstr>
      <vt:lpstr>INTRODUÇÃO</vt:lpstr>
      <vt:lpstr>INTRODUÇÃO</vt:lpstr>
      <vt:lpstr>INTRODUÇÃO</vt:lpstr>
      <vt:lpstr>INTRODUÇÃO</vt:lpstr>
      <vt:lpstr>INTRODUÇÃO</vt:lpstr>
      <vt:lpstr>Slide 14</vt:lpstr>
      <vt:lpstr>Slide 15</vt:lpstr>
      <vt:lpstr>INTRODUÇÃO</vt:lpstr>
      <vt:lpstr>INTRODUÇÃO</vt:lpstr>
      <vt:lpstr>INTRODUÇÃO</vt:lpstr>
      <vt:lpstr>INTRODUÇÃO</vt:lpstr>
      <vt:lpstr>INTRODUÇÃO</vt:lpstr>
      <vt:lpstr>INTRODUÇÃO</vt:lpstr>
      <vt:lpstr>Slide 22</vt:lpstr>
      <vt:lpstr>Slide 23</vt:lpstr>
      <vt:lpstr>INTRODUÇÃO</vt:lpstr>
      <vt:lpstr>Slide 25</vt:lpstr>
      <vt:lpstr>INTRODUÇÃO</vt:lpstr>
      <vt:lpstr>Slide 27</vt:lpstr>
      <vt:lpstr>INTRODUÇÃO</vt:lpstr>
      <vt:lpstr>INTRODUÇÃO</vt:lpstr>
      <vt:lpstr>INTRODUÇÃO</vt:lpstr>
      <vt:lpstr>Slide 31</vt:lpstr>
      <vt:lpstr>INTRODUÇÃO</vt:lpstr>
      <vt:lpstr>INTRODUÇÃO</vt:lpstr>
      <vt:lpstr>INTRODUÇÃO</vt:lpstr>
      <vt:lpstr>Slide 35</vt:lpstr>
      <vt:lpstr>INTRODUÇÃO</vt:lpstr>
      <vt:lpstr>INTRODUÇÃO</vt:lpstr>
      <vt:lpstr>INTRODUÇÃO</vt:lpstr>
      <vt:lpstr>INTRODUÇÃO</vt:lpstr>
      <vt:lpstr>INTRODUÇÃO</vt:lpstr>
      <vt:lpstr>INTRODUÇÃO</vt:lpstr>
      <vt:lpstr>Slide 42</vt:lpstr>
      <vt:lpstr>INTRODUÇÃO</vt:lpstr>
      <vt:lpstr>INTRODUÇÃO</vt:lpstr>
      <vt:lpstr>Slide 45</vt:lpstr>
      <vt:lpstr>INTRODUÇÃO</vt:lpstr>
      <vt:lpstr>Slide 47</vt:lpstr>
      <vt:lpstr>SALTÉRIO: 1º LIVRO</vt:lpstr>
      <vt:lpstr>Slide 49</vt:lpstr>
      <vt:lpstr>SALTÉRIO: 1º LIVRO</vt:lpstr>
      <vt:lpstr>SALTÉRIO: 1º LIVRO</vt:lpstr>
      <vt:lpstr>SALTÉRIO: 1º LIVRO</vt:lpstr>
      <vt:lpstr>SALTÉRIO: 1º LIVRO</vt:lpstr>
      <vt:lpstr>SALTÉRIO: 1º LIVRO</vt:lpstr>
      <vt:lpstr>Slide 55</vt:lpstr>
      <vt:lpstr>SALTÉRIO: 1º LIVRO</vt:lpstr>
      <vt:lpstr>SALTÉRIO: 1º LIVRO</vt:lpstr>
      <vt:lpstr>SALTÉRIO: 1º LIVRO</vt:lpstr>
      <vt:lpstr>SALTÉRIO: 1º LIVRO</vt:lpstr>
      <vt:lpstr>SALTÉRIO: 1º LIVRO</vt:lpstr>
      <vt:lpstr>SALTÉRIO: 1º LIVRO</vt:lpstr>
      <vt:lpstr>Slide 62</vt:lpstr>
      <vt:lpstr>SALTÉRIO: 1º LIVRO</vt:lpstr>
      <vt:lpstr>SALTÉRIO: 1º LIVRO</vt:lpstr>
      <vt:lpstr>SALTÉRIO: 1º LIVRO</vt:lpstr>
      <vt:lpstr>SALTÉRIO: 1º LIVRO</vt:lpstr>
      <vt:lpstr>SALTÉRIO: 1º LIVRO</vt:lpstr>
      <vt:lpstr>Slide 68</vt:lpstr>
      <vt:lpstr>SALTÉRIO: 1º LIVRO</vt:lpstr>
      <vt:lpstr>SALTÉRIO: 1º LIVRO</vt:lpstr>
      <vt:lpstr>SALTÉRIO: 1º LIVRO</vt:lpstr>
      <vt:lpstr>SALTÉRIO: 1º LIVRO</vt:lpstr>
      <vt:lpstr>SALTÉRIO: 1º LIVRO</vt:lpstr>
      <vt:lpstr>SALTÉRIO: 1º LIVRO</vt:lpstr>
      <vt:lpstr>SALTÉRIO: 1º LIVRO</vt:lpstr>
      <vt:lpstr>Slide 76</vt:lpstr>
      <vt:lpstr>Slide 77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Sapienciais</dc:title>
  <dc:subject>Frei Diones Rafael Paganotto, oad</dc:subject>
  <dc:creator>Frei Diones Rafael Paganotto, oad</dc:creator>
  <cp:keywords>Sapienciais</cp:keywords>
  <cp:lastModifiedBy>Diones</cp:lastModifiedBy>
  <cp:revision>271</cp:revision>
  <dcterms:created xsi:type="dcterms:W3CDTF">2011-09-15T15:50:27Z</dcterms:created>
  <dcterms:modified xsi:type="dcterms:W3CDTF">2016-04-19T18:15:35Z</dcterms:modified>
  <cp:category>Teologia Bíblica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Frei Diones Rafael Paganotto, oad</vt:lpwstr>
  </property>
</Properties>
</file>