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2"/>
  </p:notesMasterIdLst>
  <p:sldIdLst>
    <p:sldId id="256" r:id="rId2"/>
    <p:sldId id="634" r:id="rId3"/>
    <p:sldId id="725" r:id="rId4"/>
    <p:sldId id="726" r:id="rId5"/>
    <p:sldId id="727" r:id="rId6"/>
    <p:sldId id="446" r:id="rId7"/>
    <p:sldId id="504" r:id="rId8"/>
    <p:sldId id="679" r:id="rId9"/>
    <p:sldId id="578" r:id="rId10"/>
    <p:sldId id="685" r:id="rId11"/>
    <p:sldId id="681" r:id="rId12"/>
    <p:sldId id="682" r:id="rId13"/>
    <p:sldId id="683" r:id="rId14"/>
    <p:sldId id="684" r:id="rId15"/>
    <p:sldId id="690" r:id="rId16"/>
    <p:sldId id="691" r:id="rId17"/>
    <p:sldId id="686" r:id="rId18"/>
    <p:sldId id="687" r:id="rId19"/>
    <p:sldId id="689" r:id="rId20"/>
    <p:sldId id="688" r:id="rId21"/>
    <p:sldId id="692" r:id="rId22"/>
    <p:sldId id="699" r:id="rId23"/>
    <p:sldId id="693" r:id="rId24"/>
    <p:sldId id="680" r:id="rId25"/>
    <p:sldId id="694" r:id="rId26"/>
    <p:sldId id="696" r:id="rId27"/>
    <p:sldId id="700" r:id="rId28"/>
    <p:sldId id="698" r:id="rId29"/>
    <p:sldId id="701" r:id="rId30"/>
    <p:sldId id="702" r:id="rId31"/>
    <p:sldId id="703" r:id="rId32"/>
    <p:sldId id="704" r:id="rId33"/>
    <p:sldId id="722" r:id="rId34"/>
    <p:sldId id="706" r:id="rId35"/>
    <p:sldId id="705" r:id="rId36"/>
    <p:sldId id="707" r:id="rId37"/>
    <p:sldId id="714" r:id="rId38"/>
    <p:sldId id="711" r:id="rId39"/>
    <p:sldId id="712" r:id="rId40"/>
    <p:sldId id="728" r:id="rId41"/>
    <p:sldId id="715" r:id="rId42"/>
    <p:sldId id="724" r:id="rId43"/>
    <p:sldId id="713" r:id="rId44"/>
    <p:sldId id="717" r:id="rId45"/>
    <p:sldId id="723" r:id="rId46"/>
    <p:sldId id="709" r:id="rId47"/>
    <p:sldId id="718" r:id="rId48"/>
    <p:sldId id="720" r:id="rId49"/>
    <p:sldId id="721" r:id="rId50"/>
    <p:sldId id="455" r:id="rId5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FF3300"/>
    <a:srgbClr val="FF66FF"/>
    <a:srgbClr val="FF9900"/>
    <a:srgbClr val="66FF99"/>
    <a:srgbClr val="FF00FF"/>
    <a:srgbClr val="FFFF00"/>
    <a:srgbClr val="3333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70264-9B91-4560-B550-BCC693ACC203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3E65A-9B6F-4BAD-9914-F348D4B3F4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93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5BC31095-D232-4FA9-ACBB-537E7CA7DD40}" type="datetimeFigureOut">
              <a:rPr lang="pt-BR" smtClean="0"/>
              <a:pPr/>
              <a:t>07/03/2016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D441C89B-4B6D-4783-8C37-F1604E60F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5BC31095-D232-4FA9-ACBB-537E7CA7DD40}" type="datetimeFigureOut">
              <a:rPr lang="pt-BR" smtClean="0"/>
              <a:pPr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D441C89B-4B6D-4783-8C37-F1604E60F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5BC31095-D232-4FA9-ACBB-537E7CA7DD40}" type="datetimeFigureOut">
              <a:rPr lang="pt-BR" smtClean="0"/>
              <a:pPr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D441C89B-4B6D-4783-8C37-F1604E60F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spcBef>
                <a:spcPts val="600"/>
              </a:spcBef>
              <a:spcAft>
                <a:spcPts val="0"/>
              </a:spcAft>
              <a:defRPr b="1"/>
            </a:lvl2pPr>
            <a:lvl3pPr>
              <a:spcBef>
                <a:spcPts val="0"/>
              </a:spcBef>
              <a:spcAft>
                <a:spcPts val="0"/>
              </a:spcAft>
              <a:defRPr b="1"/>
            </a:lvl3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5BC31095-D232-4FA9-ACBB-537E7CA7DD40}" type="datetimeFigureOut">
              <a:rPr lang="pt-BR" smtClean="0"/>
              <a:pPr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D441C89B-4B6D-4783-8C37-F1604E60F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5BC31095-D232-4FA9-ACBB-537E7CA7DD40}" type="datetimeFigureOut">
              <a:rPr lang="pt-BR" smtClean="0"/>
              <a:pPr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D441C89B-4B6D-4783-8C37-F1604E60F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5BC31095-D232-4FA9-ACBB-537E7CA7DD40}" type="datetimeFigureOut">
              <a:rPr lang="pt-BR" smtClean="0"/>
              <a:pPr/>
              <a:t>07/03/2016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D441C89B-4B6D-4783-8C37-F1604E60F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5BC31095-D232-4FA9-ACBB-537E7CA7DD40}" type="datetimeFigureOut">
              <a:rPr lang="pt-BR" smtClean="0"/>
              <a:pPr/>
              <a:t>07/03/2016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D441C89B-4B6D-4783-8C37-F1604E60F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5BC31095-D232-4FA9-ACBB-537E7CA7DD40}" type="datetimeFigureOut">
              <a:rPr lang="pt-BR" smtClean="0"/>
              <a:pPr/>
              <a:t>07/03/2016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D441C89B-4B6D-4783-8C37-F1604E60FBC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5BC31095-D232-4FA9-ACBB-537E7CA7DD40}" type="datetimeFigureOut">
              <a:rPr lang="pt-BR" smtClean="0"/>
              <a:pPr/>
              <a:t>07/03/2016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D441C89B-4B6D-4783-8C37-F1604E60F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5BC31095-D232-4FA9-ACBB-537E7CA7DD40}" type="datetimeFigureOut">
              <a:rPr lang="pt-BR" smtClean="0"/>
              <a:pPr/>
              <a:t>07/03/2016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D441C89B-4B6D-4783-8C37-F1604E60F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5BC31095-D232-4FA9-ACBB-537E7CA7DD40}" type="datetimeFigureOut">
              <a:rPr lang="pt-BR" smtClean="0"/>
              <a:pPr/>
              <a:t>07/03/2016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D441C89B-4B6D-4783-8C37-F1604E60F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</a:gsLst>
            <a:lin ang="5400000" scaled="0"/>
          </a:gradFill>
        </p:spPr>
        <p:txBody>
          <a:bodyPr vert="horz" lIns="45720" rIns="45720" anchor="ctr">
            <a:normAutofit/>
          </a:bodyPr>
          <a:lstStyle/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-32" y="1500174"/>
            <a:ext cx="9144032" cy="53578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  <a:p>
            <a:pPr lvl="1" eaLnBrk="1" latinLnBrk="0" hangingPunct="1"/>
            <a:r>
              <a:rPr kumimoji="0" lang="pt-BR" dirty="0" smtClean="0"/>
              <a:t>Segundo nível</a:t>
            </a:r>
          </a:p>
          <a:p>
            <a:pPr lvl="2" eaLnBrk="1" latinLnBrk="0" hangingPunct="1"/>
            <a:r>
              <a:rPr kumimoji="0" lang="pt-BR" dirty="0" smtClean="0"/>
              <a:t>Terceiro nível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b="1" kern="1200" spc="3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420624" indent="-384048" algn="just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just" rtl="0" eaLnBrk="1" latinLnBrk="0" hangingPunct="1">
        <a:spcBef>
          <a:spcPts val="1800"/>
        </a:spcBef>
        <a:spcAft>
          <a:spcPts val="1200"/>
        </a:spcAft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just" rtl="0" eaLnBrk="1" latinLnBrk="0" hangingPunct="1">
        <a:spcBef>
          <a:spcPts val="600"/>
        </a:spcBef>
        <a:spcAft>
          <a:spcPts val="600"/>
        </a:spcAft>
        <a:buClr>
          <a:schemeClr val="accent2"/>
        </a:buClr>
        <a:buSzPct val="85000"/>
        <a:buFont typeface="Arial"/>
        <a:buNone/>
        <a:defRPr kumimoji="0" sz="2400" kern="1200">
          <a:solidFill>
            <a:srgbClr val="FFFF00"/>
          </a:solidFill>
          <a:latin typeface="Calibri" pitchFamily="34" charset="0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9064" y="2071678"/>
            <a:ext cx="6786142" cy="3214710"/>
          </a:xfrm>
        </p:spPr>
        <p:txBody>
          <a:bodyPr>
            <a:normAutofit/>
          </a:bodyPr>
          <a:lstStyle/>
          <a:p>
            <a:r>
              <a:rPr lang="pt-BR" sz="6600" dirty="0" smtClean="0"/>
              <a:t>EVANGELHO </a:t>
            </a:r>
            <a:br>
              <a:rPr lang="pt-BR" sz="6600" dirty="0" smtClean="0"/>
            </a:br>
            <a:r>
              <a:rPr lang="pt-BR" sz="6600" dirty="0" smtClean="0"/>
              <a:t>DE</a:t>
            </a:r>
            <a:br>
              <a:rPr lang="pt-BR" sz="6600" dirty="0" smtClean="0"/>
            </a:br>
            <a:r>
              <a:rPr lang="pt-BR" sz="6600" dirty="0" smtClean="0"/>
              <a:t>MARCOS</a:t>
            </a:r>
            <a:endParaRPr lang="pt-BR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3050" y="928670"/>
            <a:ext cx="6480048" cy="1000132"/>
          </a:xfrm>
        </p:spPr>
        <p:txBody>
          <a:bodyPr/>
          <a:lstStyle/>
          <a:p>
            <a:r>
              <a:rPr lang="pt-BR" dirty="0" smtClean="0"/>
              <a:t>2º ENCONTRO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Frei Diones Rafael Paganotto, </a:t>
            </a:r>
            <a:r>
              <a:rPr lang="pt-BR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oad</a:t>
            </a:r>
            <a:endParaRPr lang="pt-BR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1. AMBIENTE DE MARCOS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a) AUTOR</a:t>
            </a:r>
          </a:p>
          <a:p>
            <a:r>
              <a:rPr lang="pt-BR" dirty="0" smtClean="0"/>
              <a:t>Marcos conhecia algumas pessoas que talvez, morassem em Roma.</a:t>
            </a:r>
          </a:p>
          <a:p>
            <a:pPr lvl="2"/>
            <a:endParaRPr lang="pt-BR" dirty="0" smtClean="0"/>
          </a:p>
          <a:p>
            <a:pPr lvl="2"/>
            <a:r>
              <a:rPr lang="pt-BR" dirty="0" smtClean="0"/>
              <a:t>Mc 15,21 Requisitaram um certo Simão </a:t>
            </a:r>
            <a:r>
              <a:rPr lang="pt-BR" dirty="0" err="1" smtClean="0"/>
              <a:t>Cireneu</a:t>
            </a:r>
            <a:r>
              <a:rPr lang="pt-BR" dirty="0" smtClean="0"/>
              <a:t>, que passava por ali vindo do campo, para que carregasse a cruz. Era o pai de Alexandre e de </a:t>
            </a:r>
            <a:r>
              <a:rPr lang="pt-BR" u="sng" dirty="0" smtClean="0">
                <a:solidFill>
                  <a:srgbClr val="00FF00"/>
                </a:solidFill>
              </a:rPr>
              <a:t>Rufo</a:t>
            </a:r>
            <a:r>
              <a:rPr lang="pt-BR" dirty="0" smtClean="0"/>
              <a:t>.</a:t>
            </a:r>
          </a:p>
          <a:p>
            <a:pPr lvl="2"/>
            <a:r>
              <a:rPr lang="pt-BR" dirty="0" err="1" smtClean="0"/>
              <a:t>Rm</a:t>
            </a:r>
            <a:r>
              <a:rPr lang="pt-BR" dirty="0" smtClean="0"/>
              <a:t> 15,13 Saudai a </a:t>
            </a:r>
            <a:r>
              <a:rPr lang="pt-BR" u="sng" dirty="0" smtClean="0">
                <a:solidFill>
                  <a:srgbClr val="00FF00"/>
                </a:solidFill>
              </a:rPr>
              <a:t>Rufo</a:t>
            </a:r>
            <a:r>
              <a:rPr lang="pt-BR" dirty="0" smtClean="0"/>
              <a:t>, este eleito do Senhor, e sua mãe, que é também minha.</a:t>
            </a:r>
          </a:p>
          <a:p>
            <a:pPr lvl="2"/>
            <a:endParaRPr lang="pt-BR" dirty="0" smtClean="0"/>
          </a:p>
          <a:p>
            <a:pPr lvl="2"/>
            <a:r>
              <a:rPr lang="pt-BR" dirty="0" smtClean="0"/>
              <a:t>Mc 15,51 Um jovem o seguia, e a sua roupa era só um lençol enrolado no corpo. E foram agarrá-lo. 52 Ele, porém, deixando o lençol, fugiu nu.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1. AMBIENTE DE MARCOS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b</a:t>
            </a:r>
            <a:r>
              <a:rPr lang="pt-BR" b="1" dirty="0" smtClean="0">
                <a:solidFill>
                  <a:srgbClr val="00FF00"/>
                </a:solidFill>
              </a:rPr>
              <a:t>) LUGAR DE ORIGEM</a:t>
            </a:r>
          </a:p>
          <a:p>
            <a:r>
              <a:rPr lang="pt-BR" dirty="0" smtClean="0"/>
              <a:t>Marcos escreve, provavelmente, em Roma.</a:t>
            </a:r>
          </a:p>
          <a:p>
            <a:pPr lvl="1"/>
            <a:r>
              <a:rPr lang="pt-BR" dirty="0" smtClean="0"/>
              <a:t>Era a capital do Império Romano.</a:t>
            </a:r>
          </a:p>
          <a:p>
            <a:pPr lvl="1"/>
            <a:r>
              <a:rPr lang="pt-BR" dirty="0" smtClean="0"/>
              <a:t>Aproximadamente 1 milhão de habitantes.</a:t>
            </a:r>
          </a:p>
          <a:p>
            <a:pPr lvl="1"/>
            <a:r>
              <a:rPr lang="pt-BR" dirty="0" smtClean="0"/>
              <a:t>Pequena comunidade cristã, mas muitos judeus.</a:t>
            </a:r>
          </a:p>
        </p:txBody>
      </p:sp>
      <p:pic>
        <p:nvPicPr>
          <p:cNvPr id="1026" name="Picture 2" descr="http://4.bp.blogspot.com/_vBQVD3n59mo/SvGgpdn7cuI/AAAAAAAADwQ/4wGqax6Ci84/s320/formacao+da+igreja+em+ro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203653"/>
            <a:ext cx="4143372" cy="2654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1. AMBIENTE DE MARCOS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b</a:t>
            </a:r>
            <a:r>
              <a:rPr lang="pt-BR" b="1" dirty="0" smtClean="0">
                <a:solidFill>
                  <a:srgbClr val="00FF00"/>
                </a:solidFill>
              </a:rPr>
              <a:t>) LUGAR DE ORIGEM</a:t>
            </a:r>
          </a:p>
          <a:p>
            <a:pPr lvl="1"/>
            <a:r>
              <a:rPr lang="pt-BR" dirty="0" err="1" smtClean="0"/>
              <a:t>Suetônio</a:t>
            </a:r>
            <a:r>
              <a:rPr lang="pt-BR" dirty="0" smtClean="0"/>
              <a:t>, historiador romano, escreveu que Cláudio ordenou a expulsão dos judeus de Roma (</a:t>
            </a:r>
            <a:r>
              <a:rPr lang="pt-BR" u="sng" dirty="0" smtClean="0"/>
              <a:t>+</a:t>
            </a:r>
            <a:r>
              <a:rPr lang="pt-BR" dirty="0" smtClean="0"/>
              <a:t> 49 d.C.) por causa de um tumulto dos judeus. </a:t>
            </a:r>
          </a:p>
          <a:p>
            <a:pPr lvl="1"/>
            <a:r>
              <a:rPr lang="pt-BR" dirty="0" smtClean="0">
                <a:solidFill>
                  <a:srgbClr val="00FF00"/>
                </a:solidFill>
              </a:rPr>
              <a:t>Instigação de </a:t>
            </a:r>
            <a:r>
              <a:rPr lang="pt-BR" dirty="0" err="1" smtClean="0">
                <a:solidFill>
                  <a:srgbClr val="00FF00"/>
                </a:solidFill>
              </a:rPr>
              <a:t>Chrestus</a:t>
            </a:r>
            <a:r>
              <a:rPr lang="pt-BR" dirty="0" smtClean="0"/>
              <a:t>: o conflito incitado pela pregação sobre Cristo. </a:t>
            </a:r>
          </a:p>
          <a:p>
            <a:pPr lvl="1"/>
            <a:r>
              <a:rPr lang="pt-BR" dirty="0" smtClean="0"/>
              <a:t>Entre os expulsos estavam os cristãos Priscila e Áquila (cf. </a:t>
            </a:r>
            <a:r>
              <a:rPr lang="pt-BR" dirty="0" err="1" smtClean="0"/>
              <a:t>At</a:t>
            </a:r>
            <a:r>
              <a:rPr lang="pt-BR" dirty="0" smtClean="0"/>
              <a:t> 18,2). </a:t>
            </a:r>
          </a:p>
          <a:p>
            <a:pPr lvl="1"/>
            <a:r>
              <a:rPr lang="pt-BR" dirty="0" smtClean="0"/>
              <a:t>Nero, após a morte de Cláudio (54 d.C.), permitiu que os judeus voltassem. Provavelmente, Marcos chega a Roma.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1. AMBIENTE DE MARCOS</a:t>
            </a:r>
            <a:endParaRPr lang="pt-BR" dirty="0">
              <a:solidFill>
                <a:srgbClr val="00FFFF"/>
              </a:solidFill>
            </a:endParaRPr>
          </a:p>
        </p:txBody>
      </p:sp>
      <p:pic>
        <p:nvPicPr>
          <p:cNvPr id="1026" name="Picture 2" descr="http://www.ifamilia.com.br/img/mapas/maior/Imperio-Romano.jpg"/>
          <p:cNvPicPr>
            <a:picLocks noChangeAspect="1" noChangeArrowheads="1"/>
          </p:cNvPicPr>
          <p:nvPr/>
        </p:nvPicPr>
        <p:blipFill>
          <a:blip r:embed="rId2"/>
          <a:srcRect t="5487"/>
          <a:stretch>
            <a:fillRect/>
          </a:stretch>
        </p:blipFill>
        <p:spPr bwMode="auto">
          <a:xfrm>
            <a:off x="409678" y="1142984"/>
            <a:ext cx="8193543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Elipse 6"/>
          <p:cNvSpPr/>
          <p:nvPr/>
        </p:nvSpPr>
        <p:spPr>
          <a:xfrm>
            <a:off x="3357554" y="3571876"/>
            <a:ext cx="1000132" cy="714380"/>
          </a:xfrm>
          <a:prstGeom prst="ellipse">
            <a:avLst/>
          </a:prstGeom>
          <a:solidFill>
            <a:schemeClr val="tx1">
              <a:alpha val="49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571868" y="3143248"/>
            <a:ext cx="7665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Mc</a:t>
            </a:r>
            <a:endParaRPr lang="pt-BR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1. AMBIENTE DE MARCOS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c) </a:t>
            </a:r>
            <a:r>
              <a:rPr lang="pt-BR" b="1" dirty="0" smtClean="0">
                <a:solidFill>
                  <a:srgbClr val="00FF00"/>
                </a:solidFill>
              </a:rPr>
              <a:t>DESTINATÁRIOS</a:t>
            </a:r>
          </a:p>
          <a:p>
            <a:r>
              <a:rPr lang="pt-BR" dirty="0" smtClean="0"/>
              <a:t>Marcos escreve em Roma.</a:t>
            </a:r>
          </a:p>
          <a:p>
            <a:pPr lvl="1"/>
            <a:r>
              <a:rPr lang="pt-BR" dirty="0" smtClean="0"/>
              <a:t>Uma comunidade que começa a ser perseguida por Nero que acusará os cristãos de terem incendiado parte da cidade (64 d.C.).</a:t>
            </a:r>
          </a:p>
          <a:p>
            <a:pPr lvl="1"/>
            <a:r>
              <a:rPr lang="pt-BR" dirty="0" smtClean="0"/>
              <a:t>Cristãos de origem pagã e poucos judeus que se aceitaram Jesus como o Messias.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1. AMBIENTE DE MARCOS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c) </a:t>
            </a:r>
            <a:r>
              <a:rPr lang="pt-BR" b="1" dirty="0" smtClean="0">
                <a:solidFill>
                  <a:srgbClr val="00FF00"/>
                </a:solidFill>
              </a:rPr>
              <a:t>DESTINATÁRIOS</a:t>
            </a:r>
          </a:p>
          <a:p>
            <a:r>
              <a:rPr lang="pt-BR" dirty="0" smtClean="0"/>
              <a:t>Marcos explica, por exemplo, alguns ritos judaicos para os romanos que nunca tinham ido a Jerusalém.</a:t>
            </a:r>
          </a:p>
          <a:p>
            <a:pPr lvl="2"/>
            <a:r>
              <a:rPr lang="pt-BR" dirty="0" smtClean="0"/>
              <a:t>Mc 7,3 Os fariseus, com efeito, e todos os judeus, conforme a tradição dos antigos, não comem sem lavar o braço até o cotovelo, 4 e, ao voltarem da praça pública, não comem sem antes se aspergir, e muitos outros costumes que observam por tradição: lavagem de copos, de jarros, de vasos de metal.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1. AMBIENTE DE MARCOS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c) </a:t>
            </a:r>
            <a:r>
              <a:rPr lang="pt-BR" b="1" dirty="0" smtClean="0">
                <a:solidFill>
                  <a:srgbClr val="00FF00"/>
                </a:solidFill>
              </a:rPr>
              <a:t>DESTINATÁRIOS</a:t>
            </a:r>
          </a:p>
          <a:p>
            <a:r>
              <a:rPr lang="pt-BR" dirty="0" smtClean="0"/>
              <a:t>Marcos usa termos que os romanos estavam acostumados:</a:t>
            </a:r>
          </a:p>
          <a:p>
            <a:pPr lvl="2"/>
            <a:endParaRPr lang="pt-BR" dirty="0" smtClean="0"/>
          </a:p>
          <a:p>
            <a:pPr lvl="2"/>
            <a:r>
              <a:rPr lang="pt-BR" dirty="0" smtClean="0"/>
              <a:t>Mc 12,42 Vindo uma pobre viúva, lançou duas moedinhas, isto é, um </a:t>
            </a:r>
            <a:r>
              <a:rPr lang="pt-BR" u="sng" dirty="0" smtClean="0">
                <a:solidFill>
                  <a:srgbClr val="00FFFF"/>
                </a:solidFill>
              </a:rPr>
              <a:t>quadrante</a:t>
            </a:r>
            <a:r>
              <a:rPr lang="pt-BR" dirty="0" smtClean="0"/>
              <a:t>.</a:t>
            </a:r>
          </a:p>
          <a:p>
            <a:pPr lvl="2"/>
            <a:endParaRPr lang="pt-BR" dirty="0" smtClean="0"/>
          </a:p>
          <a:p>
            <a:pPr lvl="2"/>
            <a:r>
              <a:rPr lang="pt-BR" dirty="0" smtClean="0"/>
              <a:t>Mc 6,27 E logo o rei Herodes enviou um </a:t>
            </a:r>
            <a:r>
              <a:rPr lang="pt-BR" u="sng" dirty="0" smtClean="0">
                <a:solidFill>
                  <a:srgbClr val="00FFFF"/>
                </a:solidFill>
              </a:rPr>
              <a:t>executor</a:t>
            </a:r>
            <a:r>
              <a:rPr lang="pt-BR" dirty="0" smtClean="0"/>
              <a:t>, com ordens de trazer a cabeça de João.</a:t>
            </a:r>
          </a:p>
          <a:p>
            <a:pPr lvl="2"/>
            <a:endParaRPr lang="pt-BR" dirty="0" smtClean="0"/>
          </a:p>
          <a:p>
            <a:pPr lvl="2"/>
            <a:r>
              <a:rPr lang="pt-BR" dirty="0" smtClean="0"/>
              <a:t>Mc 15,39 O </a:t>
            </a:r>
            <a:r>
              <a:rPr lang="pt-BR" u="sng" dirty="0" smtClean="0">
                <a:solidFill>
                  <a:srgbClr val="00FFFF"/>
                </a:solidFill>
              </a:rPr>
              <a:t>centurião</a:t>
            </a:r>
            <a:r>
              <a:rPr lang="pt-BR" dirty="0" smtClean="0"/>
              <a:t>, que se achava bem defronte </a:t>
            </a:r>
            <a:r>
              <a:rPr lang="pt-BR" dirty="0" err="1" smtClean="0"/>
              <a:t>dEle</a:t>
            </a:r>
            <a:r>
              <a:rPr lang="pt-BR" dirty="0" smtClean="0"/>
              <a:t>, vendo que havia expirado desse modo, disse: “Verdadeiramente este homem era Filho de Deus!”</a:t>
            </a:r>
          </a:p>
          <a:p>
            <a:pPr lvl="2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1. AMBIENTE DE MARCOS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d) </a:t>
            </a:r>
            <a:r>
              <a:rPr lang="pt-BR" b="1" dirty="0" smtClean="0">
                <a:solidFill>
                  <a:srgbClr val="00FF00"/>
                </a:solidFill>
              </a:rPr>
              <a:t>ESTILO</a:t>
            </a:r>
          </a:p>
          <a:p>
            <a:r>
              <a:rPr lang="pt-BR" dirty="0" smtClean="0"/>
              <a:t>Marcos narra os fatos com vivacidade:</a:t>
            </a:r>
          </a:p>
          <a:p>
            <a:pPr lvl="2"/>
            <a:r>
              <a:rPr lang="pt-BR" dirty="0" smtClean="0"/>
              <a:t>Mc 3,9 E Ele disse a seus discípulos que deixassem um pequeno barco à sua disposição, para que o povo não o </a:t>
            </a:r>
            <a:r>
              <a:rPr lang="pt-BR" u="sng" dirty="0" smtClean="0">
                <a:solidFill>
                  <a:srgbClr val="00FF00"/>
                </a:solidFill>
              </a:rPr>
              <a:t>apertasse</a:t>
            </a:r>
            <a:r>
              <a:rPr lang="pt-BR" dirty="0" smtClean="0"/>
              <a:t>.</a:t>
            </a:r>
          </a:p>
          <a:p>
            <a:pPr lvl="2"/>
            <a:endParaRPr lang="pt-BR" dirty="0" smtClean="0"/>
          </a:p>
          <a:p>
            <a:pPr lvl="2"/>
            <a:r>
              <a:rPr lang="pt-BR" dirty="0" smtClean="0"/>
              <a:t>Mc 3,20 E voltou para casa. E de novo a multidão se apinhou, de tal modo que eles </a:t>
            </a:r>
            <a:r>
              <a:rPr lang="pt-BR" u="sng" dirty="0" smtClean="0">
                <a:solidFill>
                  <a:srgbClr val="00FF00"/>
                </a:solidFill>
              </a:rPr>
              <a:t>não podiam nem se alimentar</a:t>
            </a:r>
            <a:r>
              <a:rPr lang="pt-BR" dirty="0" smtClean="0"/>
              <a:t>.</a:t>
            </a:r>
          </a:p>
          <a:p>
            <a:pPr lvl="2"/>
            <a:endParaRPr lang="pt-BR" dirty="0" smtClean="0"/>
          </a:p>
          <a:p>
            <a:pPr lvl="2"/>
            <a:r>
              <a:rPr lang="pt-BR" dirty="0" smtClean="0"/>
              <a:t>Mc 5,25 Ora, certa mulher que havia doze anos tinha um fluxo de sangue 26 e que muito sofrera nas mãos de vários médicos, tendo gasto tudo o que possuía sem nenhum resultado, </a:t>
            </a:r>
            <a:r>
              <a:rPr lang="pt-BR" u="sng" dirty="0" smtClean="0">
                <a:solidFill>
                  <a:srgbClr val="00FF00"/>
                </a:solidFill>
              </a:rPr>
              <a:t>mas cada vez piorando mais</a:t>
            </a:r>
            <a:r>
              <a:rPr lang="pt-BR" dirty="0" smtClean="0"/>
              <a:t>.</a:t>
            </a:r>
          </a:p>
          <a:p>
            <a:pPr lvl="2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1. AMBIENTE DE MARCOS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d) </a:t>
            </a:r>
            <a:r>
              <a:rPr lang="pt-BR" b="1" dirty="0" smtClean="0">
                <a:solidFill>
                  <a:srgbClr val="00FF00"/>
                </a:solidFill>
              </a:rPr>
              <a:t>ESTILO</a:t>
            </a:r>
          </a:p>
          <a:p>
            <a:r>
              <a:rPr lang="pt-BR" dirty="0" smtClean="0"/>
              <a:t>Marcos repete o termo “logo”.</a:t>
            </a:r>
          </a:p>
          <a:p>
            <a:pPr lvl="2"/>
            <a:r>
              <a:rPr lang="pt-BR" dirty="0" smtClean="0"/>
              <a:t>Mc 1,21 Entraram em </a:t>
            </a:r>
            <a:r>
              <a:rPr lang="pt-BR" dirty="0" err="1" smtClean="0"/>
              <a:t>Cafarnaum</a:t>
            </a:r>
            <a:r>
              <a:rPr lang="pt-BR" dirty="0" smtClean="0"/>
              <a:t> e, </a:t>
            </a:r>
            <a:r>
              <a:rPr lang="pt-BR" u="sng" dirty="0" smtClean="0">
                <a:solidFill>
                  <a:srgbClr val="00FFFF"/>
                </a:solidFill>
              </a:rPr>
              <a:t>logo</a:t>
            </a:r>
            <a:r>
              <a:rPr lang="pt-BR" dirty="0" smtClean="0"/>
              <a:t> no sábado, foram à sinagoga. 23 E </a:t>
            </a:r>
            <a:r>
              <a:rPr lang="pt-BR" u="sng" dirty="0" smtClean="0">
                <a:solidFill>
                  <a:srgbClr val="00FFFF"/>
                </a:solidFill>
              </a:rPr>
              <a:t>logo</a:t>
            </a:r>
            <a:r>
              <a:rPr lang="pt-BR" dirty="0" smtClean="0"/>
              <a:t>, estava na sinagoga deles um homem possuído de um espírito impuro, que gritava. 28 E </a:t>
            </a:r>
            <a:r>
              <a:rPr lang="pt-BR" u="sng" dirty="0" smtClean="0">
                <a:solidFill>
                  <a:srgbClr val="00FFFF"/>
                </a:solidFill>
              </a:rPr>
              <a:t>logo</a:t>
            </a:r>
            <a:r>
              <a:rPr lang="pt-BR" dirty="0" smtClean="0"/>
              <a:t> a sua fama se espalhou em todos o lugar, em toda a redondeza da Galiléia. 29 E </a:t>
            </a:r>
            <a:r>
              <a:rPr lang="pt-BR" u="sng" dirty="0" smtClean="0">
                <a:solidFill>
                  <a:srgbClr val="00FFFF"/>
                </a:solidFill>
              </a:rPr>
              <a:t>logo</a:t>
            </a:r>
            <a:r>
              <a:rPr lang="pt-BR" dirty="0" smtClean="0"/>
              <a:t> ao sair da sinagoga, foi à casa de Simão e de André, com Tiago e João. 30 A sogra de Simão estava de cama com febre, e eles </a:t>
            </a:r>
            <a:r>
              <a:rPr lang="pt-BR" u="sng" dirty="0" smtClean="0">
                <a:solidFill>
                  <a:srgbClr val="00FFFF"/>
                </a:solidFill>
              </a:rPr>
              <a:t>logo</a:t>
            </a:r>
            <a:r>
              <a:rPr lang="pt-BR" dirty="0" smtClean="0"/>
              <a:t> mencionaram a Jesus.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Também repete “de novo”</a:t>
            </a:r>
          </a:p>
          <a:p>
            <a:pPr lvl="2"/>
            <a:r>
              <a:rPr lang="pt-BR" dirty="0" smtClean="0"/>
              <a:t>Mc 2,1.13; 3,1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1. AMBIENTE DE MARCOS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d) </a:t>
            </a:r>
            <a:r>
              <a:rPr lang="pt-BR" b="1" dirty="0" smtClean="0">
                <a:solidFill>
                  <a:srgbClr val="00FF00"/>
                </a:solidFill>
              </a:rPr>
              <a:t>ESTILO</a:t>
            </a:r>
          </a:p>
          <a:p>
            <a:r>
              <a:rPr lang="pt-BR" dirty="0" smtClean="0"/>
              <a:t>Sublinha que os discípulos não entendem por causa da dureza do coração:</a:t>
            </a:r>
          </a:p>
          <a:p>
            <a:pPr lvl="2"/>
            <a:r>
              <a:rPr lang="en-US" dirty="0" smtClean="0"/>
              <a:t>Mc 3,5; 6,52; 8,17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Usa termos em aramaico:</a:t>
            </a:r>
          </a:p>
          <a:p>
            <a:pPr lvl="2"/>
            <a:r>
              <a:rPr lang="pt-BR" dirty="0" smtClean="0"/>
              <a:t>Mc 3,17 	Boanerges 		</a:t>
            </a:r>
            <a:r>
              <a:rPr lang="pt-BR" dirty="0" smtClean="0">
                <a:solidFill>
                  <a:srgbClr val="00FF00"/>
                </a:solidFill>
              </a:rPr>
              <a:t>filhos do trovão</a:t>
            </a:r>
          </a:p>
          <a:p>
            <a:pPr lvl="2"/>
            <a:r>
              <a:rPr lang="pt-BR" dirty="0" smtClean="0"/>
              <a:t>Mc 5,41 	Talita </a:t>
            </a:r>
            <a:r>
              <a:rPr lang="pt-BR" dirty="0" err="1" smtClean="0"/>
              <a:t>Kum</a:t>
            </a:r>
            <a:r>
              <a:rPr lang="pt-BR" dirty="0" smtClean="0"/>
              <a:t> 		</a:t>
            </a:r>
            <a:r>
              <a:rPr lang="pt-BR" dirty="0" smtClean="0">
                <a:solidFill>
                  <a:srgbClr val="00FF00"/>
                </a:solidFill>
              </a:rPr>
              <a:t>Menina levanta-te</a:t>
            </a:r>
          </a:p>
          <a:p>
            <a:pPr lvl="2"/>
            <a:r>
              <a:rPr lang="pt-BR" dirty="0" smtClean="0"/>
              <a:t>Mc 7,11 	</a:t>
            </a:r>
            <a:r>
              <a:rPr lang="pt-BR" dirty="0" err="1" smtClean="0"/>
              <a:t>Korbán</a:t>
            </a:r>
            <a:r>
              <a:rPr lang="pt-BR" dirty="0" smtClean="0"/>
              <a:t> 		</a:t>
            </a:r>
            <a:r>
              <a:rPr lang="pt-BR" dirty="0" smtClean="0">
                <a:solidFill>
                  <a:srgbClr val="00FF00"/>
                </a:solidFill>
              </a:rPr>
              <a:t>oferta sacra</a:t>
            </a:r>
          </a:p>
          <a:p>
            <a:pPr lvl="2"/>
            <a:r>
              <a:rPr lang="pt-BR" dirty="0" smtClean="0"/>
              <a:t>Mc 7,34 	</a:t>
            </a:r>
            <a:r>
              <a:rPr lang="pt-BR" dirty="0" err="1" smtClean="0"/>
              <a:t>Effatá</a:t>
            </a:r>
            <a:r>
              <a:rPr lang="pt-BR" dirty="0" smtClean="0"/>
              <a:t> 			</a:t>
            </a:r>
            <a:r>
              <a:rPr lang="pt-BR" dirty="0" smtClean="0">
                <a:solidFill>
                  <a:srgbClr val="00FF00"/>
                </a:solidFill>
              </a:rPr>
              <a:t>abre-te</a:t>
            </a:r>
          </a:p>
          <a:p>
            <a:pPr lvl="2"/>
            <a:r>
              <a:rPr lang="pt-BR" dirty="0" smtClean="0"/>
              <a:t>Mc 10,51 	</a:t>
            </a:r>
            <a:r>
              <a:rPr lang="pt-BR" dirty="0" err="1" smtClean="0"/>
              <a:t>Rabbuni</a:t>
            </a:r>
            <a:r>
              <a:rPr lang="pt-BR" dirty="0" smtClean="0"/>
              <a:t> 		</a:t>
            </a:r>
            <a:r>
              <a:rPr lang="pt-BR" dirty="0" smtClean="0">
                <a:solidFill>
                  <a:srgbClr val="00FF00"/>
                </a:solidFill>
              </a:rPr>
              <a:t>meu mestre</a:t>
            </a:r>
          </a:p>
          <a:p>
            <a:pPr lvl="2"/>
            <a:r>
              <a:rPr lang="pt-BR" dirty="0" smtClean="0"/>
              <a:t>Mc 14,36 	</a:t>
            </a:r>
            <a:r>
              <a:rPr lang="pt-BR" dirty="0" err="1" smtClean="0"/>
              <a:t>Abbá</a:t>
            </a:r>
            <a:r>
              <a:rPr lang="pt-BR" dirty="0" smtClean="0"/>
              <a:t> 			</a:t>
            </a:r>
            <a:r>
              <a:rPr lang="pt-BR" dirty="0" smtClean="0">
                <a:solidFill>
                  <a:srgbClr val="00FF00"/>
                </a:solidFill>
              </a:rPr>
              <a:t>papai</a:t>
            </a:r>
          </a:p>
        </p:txBody>
      </p:sp>
      <p:sp>
        <p:nvSpPr>
          <p:cNvPr id="4" name="Retângulo 3"/>
          <p:cNvSpPr/>
          <p:nvPr/>
        </p:nvSpPr>
        <p:spPr>
          <a:xfrm>
            <a:off x="4286248" y="4500570"/>
            <a:ext cx="3929090" cy="235743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1. AMBIENTE DE MARCOS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d) </a:t>
            </a:r>
            <a:r>
              <a:rPr lang="pt-BR" b="1" dirty="0" smtClean="0">
                <a:solidFill>
                  <a:srgbClr val="00FF00"/>
                </a:solidFill>
              </a:rPr>
              <a:t>ESTILO</a:t>
            </a:r>
          </a:p>
          <a:p>
            <a:r>
              <a:rPr lang="pt-BR" dirty="0" smtClean="0"/>
              <a:t>Marcos apresenta Jesus mais humano.</a:t>
            </a:r>
          </a:p>
          <a:p>
            <a:pPr lvl="2"/>
            <a:r>
              <a:rPr lang="pt-BR" dirty="0" smtClean="0"/>
              <a:t>Mc 3,5 			sente compaixão</a:t>
            </a:r>
          </a:p>
          <a:p>
            <a:pPr lvl="2"/>
            <a:r>
              <a:rPr lang="pt-BR" dirty="0" smtClean="0"/>
              <a:t>Mc 4,38 			dorme</a:t>
            </a:r>
          </a:p>
          <a:p>
            <a:pPr lvl="2"/>
            <a:r>
              <a:rPr lang="pt-BR" dirty="0" smtClean="0"/>
              <a:t>Mc 5,30-32; 9,16.21.33 	pergunta para saber</a:t>
            </a:r>
          </a:p>
          <a:p>
            <a:pPr lvl="2"/>
            <a:r>
              <a:rPr lang="pt-BR" dirty="0" smtClean="0"/>
              <a:t>Mc 6,6 			se espanta</a:t>
            </a:r>
          </a:p>
          <a:p>
            <a:pPr lvl="2"/>
            <a:r>
              <a:rPr lang="pt-BR" dirty="0" smtClean="0"/>
              <a:t>Mc 8,12 			respira fundo</a:t>
            </a:r>
          </a:p>
          <a:p>
            <a:pPr lvl="2"/>
            <a:r>
              <a:rPr lang="pt-BR" dirty="0" smtClean="0"/>
              <a:t>Mc 10.16 			abraça as crianças</a:t>
            </a:r>
          </a:p>
          <a:p>
            <a:pPr lvl="2"/>
            <a:r>
              <a:rPr lang="pt-BR" dirty="0" smtClean="0"/>
              <a:t>Mc 10,21 			olha com carinho</a:t>
            </a:r>
          </a:p>
          <a:p>
            <a:pPr lvl="2"/>
            <a:r>
              <a:rPr lang="pt-BR" dirty="0" smtClean="0"/>
              <a:t>Mc 11,12 			tem fome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1. AMBIENTE DE MARCOS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d) </a:t>
            </a:r>
            <a:r>
              <a:rPr lang="pt-BR" b="1" dirty="0" smtClean="0">
                <a:solidFill>
                  <a:srgbClr val="00FF00"/>
                </a:solidFill>
              </a:rPr>
              <a:t>ESTILO</a:t>
            </a:r>
          </a:p>
          <a:p>
            <a:r>
              <a:rPr lang="pt-BR" dirty="0" smtClean="0"/>
              <a:t>Jesus tem poucos discursos:</a:t>
            </a:r>
          </a:p>
          <a:p>
            <a:pPr lvl="1"/>
            <a:r>
              <a:rPr lang="pt-BR" dirty="0" smtClean="0"/>
              <a:t>Mc 4 – parábolas</a:t>
            </a:r>
          </a:p>
          <a:p>
            <a:pPr lvl="1"/>
            <a:r>
              <a:rPr lang="pt-BR" dirty="0" smtClean="0"/>
              <a:t>Mc 13 – escatologia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Jesus tem muitas ações, milagres e encontros com as pessoas (40% do evangelho).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1. AMBIENTE DE MARCOS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d) </a:t>
            </a:r>
            <a:r>
              <a:rPr lang="pt-BR" b="1" dirty="0" smtClean="0">
                <a:solidFill>
                  <a:srgbClr val="00FF00"/>
                </a:solidFill>
              </a:rPr>
              <a:t>ESTILO</a:t>
            </a:r>
          </a:p>
          <a:p>
            <a:r>
              <a:rPr lang="pt-BR" dirty="0" smtClean="0"/>
              <a:t>Marcos tem o estilo mais simples de todos os evangelistas.</a:t>
            </a:r>
          </a:p>
          <a:p>
            <a:r>
              <a:rPr lang="pt-BR" dirty="0" smtClean="0"/>
              <a:t>Como é o primeiro a escrever um evangelho, Marcos narra somente o essencial.</a:t>
            </a:r>
          </a:p>
          <a:p>
            <a:r>
              <a:rPr lang="pt-BR" dirty="0" smtClean="0"/>
              <a:t>O grego de Marcos tem erros gramaticais e muitas repetições (vocabulário pobre).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1. AMBIENTE DE MARCOS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Autor</a:t>
            </a:r>
          </a:p>
          <a:p>
            <a:r>
              <a:rPr lang="pt-BR" dirty="0" smtClean="0"/>
              <a:t>Lugar de origem</a:t>
            </a:r>
          </a:p>
          <a:p>
            <a:r>
              <a:rPr lang="pt-BR" dirty="0" smtClean="0"/>
              <a:t>Destinatários</a:t>
            </a:r>
          </a:p>
          <a:p>
            <a:r>
              <a:rPr lang="pt-BR" dirty="0" smtClean="0"/>
              <a:t>Estilo </a:t>
            </a:r>
            <a:endParaRPr lang="pt-BR" dirty="0"/>
          </a:p>
        </p:txBody>
      </p:sp>
      <p:sp>
        <p:nvSpPr>
          <p:cNvPr id="2050" name="AutoShape 2" descr="data:image/jpeg;base64,/9j/4AAQSkZJRgABAQAAAQABAAD/2wCEAAkGBhQSERUUExIVFBQWFBUYFxcUFxcWFxcYFRcYFxcVFxQXHCYeFxojGRUUHy8gIycpLCwsFR4xNTAqNSYrLCkBCQoKDgwOFw8PGiwcHCQpLCwpKSwpKSwpKSwpKSwsLCwpLCkpLCkpKSwpLCkpKSksLCkpLCwsLCwsLCwsLCwsKf/AABEIALcBEwMBIgACEQEDEQH/xAAbAAACAgMBAAAAAAAAAAAAAAADBAIFAAEGB//EAD8QAAIBAgQDBgQFAwMDAwUAAAECEQADBBIhMQVBURMiYXGBkQYyofAjQrHB0RRS4TNi8RVygqKywiRDU3OS/8QAGAEAAwEBAAAAAAAAAAAAAAAAAAECAwT/xAAgEQEBAQACAgIDAQAAAAAAAAAAARECMRIhA0IyQWFR/9oADAMBAAIRAxEAPwBGy9P4e8KqLVynbZrgsd8XVt6btXKqMPdp+zcmiUWLO21FApRGphGq4ijBaxhWC7WyKaWpqa3KA7a1INQBjUWuViittTAQNbzVvLWitINmtCog0RBQGwKxq0xrQamEhcismoFqzekEwaxiKiLZrHSmEmIilnOtFK1EJSNpGrO0qfZzQzYoDehrRt1rKa2xpAFrVDZaOWrIFIy1QY0xctdKXe2RSMMmgOxFFoTUqpDt6yosBWVJubtPTVpqVCztRbbRVpWNm7VhbHSqezcqyssahSysE04j1W2btMrcq5U2HkNb7SlkY1LtYqtTgqHWiiKXtsDU4oIwErBQhdreemBoFaitDapA0yRZa2BW62VoCLGhA0XLWmWgIEVtawpWiKRjq1Y1DVaxmjemSTLQilDuY9F3dR60I8btcsx8h/NLYeUyLkVtjNKtj25JvtrP6bVgusR3tPKP3NLRhqKGT1pdbcknM/LSYHsKOrLuDI8TQAmWsURQ8ZxELByHJMMQfl13I6Uw9ug2oqFwVuhXGNACdKVupTOahuaiqhAzWU0VFZSxWuEt4krVhh8WrVXWrc70yLArS4yi1tWp2p20SKo7V9lOlWuE4kDvoaixpKtLN2mrQpGzB2NMAkUoKfV6l2c0C0/WjyKtLESKn2lCFS7UCgDC5NaqBcb1E3xTI2gNGRoqsPFANIJPtQX4w/K36z+1HlB41egCtlK5k4++ZkhfIfzS5e6295j6wPSKPODwdTcdV3IHmQKWvcTtKJLj01/SqROEA76+eppu3wUATv70bRkSvfEKAd1Wb0j9aVb4gfkgH/dJ/imrmFgbUtfw45qf2qbaqSEU43fb8wj/AGLQbhdjqWb1NOWcIAe6x592Ouu280zbMbjynSl2fStTAk+dG/oiOfvVgzD3qeSdKMGudt28VaJNtheQn/Tc5WA/2XP2afOmsB8R27j5Gm3dG9u4Mr/+PJ/ME1ef0/pVbxT4dt31yugfp1HiG3Bqknu0DaD351tL+UgSP3rjWtYrBnuE37P9lww4/wC25z8m96scB8RW8RIBIcfMjjK6+nMeIkUv6P4v73emIgg6N9Qeoo3DbeW2FBJCjSd8vIE841HpVQuJ3129/LXepcK4p+N2ZO8x+31B96JTsXbTQXaaO1ygu1Ophd6E5olxaWuMamriJasqBesqTcMboUSSAPExQLXHrJaO0G8c4965JxdvmTJ/QeQrouA8EDWr1plXMbZZWKyZHIHceHrXVeMk9uacrb6dKFoqW65/4KxpuL2bH5XCg+B/iK763wTK8bjl0J6VjymXGvG7NV+Fwl0/IGPpVthVubOoHqKbFpuZ06cqkE2Ma1KkWaP8UJ8UeQjzpy1YncU0cIPQxTwtVK9pz+lTFhjzJq0SwOc+1GuL0+5p+I8lZawJO804vDAR40zaXUCm1w8jnVTim8lYcFEaD6VJMMI1iasxhxzifGpIqGegp+KfJTthZ5T6Vu3gFOpA36VZNaA2JHgaUuXSDEe23r0ow9bHDhvMHoK2vD25EEeII1o42B5df+KkcSIp5C2k7mEfovoaF/RXP7J9RVmG9a0+JA2PpSyDaqLuBJ3tt6fyKE1l02adu64/cir+3fkDnP3tWNdG2k9Jo8Yfk5l8Qv5kG/5K2mISdD76VeX7ANIYrAaaR9+NTZVSwA6/f70MyNyf0pS7h3Q6EDyP7UIY9gYIJjmKnVYVvKWDhpAHeGhbUeewNcxxDhouNm3jYiQy+TDWu4XEId5HnJHlt40K9grZGiqR4US4LNcbh712IbEdyNyi9p4gvt65Z8aw8YyuptmCseOk8yfED3q5u4BQSQgnafWqri+BVVa5l05nzI2HMzHKnLLU2WO9t4rMoYbMAR5ETWmu+FVXwxjA2HADZshK/wDyH0YVYtdophXj0pdrlEvGlnuVFXGjdFZQGua1qkbhgSymBAB5CrPgTG1cUsOTADntPvV5wzhqLIC7rMnnHQe/vTlnCgXElR82m28HX9a1vP8ATKcP24D4RxC9vnPcBxEhTtOpC+fhXr+Ju5XC6TmB59dfLlXi3C8/9S5cDu3mcrAI7QFiNPMH6V67cxRZwWmCw/Wq+TtPx9LcWp8NamMKPH78KjYaR47+NbvXNNJmeW9IxhA6eFRNwHQQT0qEE+A++dRW2Z5+3KgmzeMkZSNBG1FFvNy1qdq1PjRf6cgiBIp4NEs2v8/fOp+9Da7oR7RofITQs2YfzrH/ADVJTYnXX+aHbBYnp16/xSmMxLq6ZUzh2ykyQF0JmADppvSuCxGIdkLWgik94SJgrbPM8mN0bflFTprXJJ6VrMFBJ0HUkAe9JXsBdct+MQCzREwEKwogRqG1nXaKivBU1zsznubn+wqQY1g90a+J60GlisUgaC8N3YHM5jCkeZ09KHc+IUj5WuDQDKDM90bHX868usTBot97AeWylgVTUTEgwm0A9/8A9XjUv+rqw/Dts8hIABjK3PQcuY8aAlexTkfgpmDLmBmACZ05EcjrEzyoWMw997aZbi23M5zEjUGAN9QY2PI01hZcEumUzoJnkNfDcj0msuNB6/r70ERXhRJ711iM2w2+YmD6Mq+S7ak0xhuDW7eWM0qoUEtqQuupWJnWesmp9vy1nl+mlHbVdf1/ig0rkmT06c6UuXucUZ7hIiJ5ab6eZoXIc8vX9aKIXuWcwmlX4fAkgzG4GvvzqwO23+B40K5d61NipVQ+FfcGY8YPr1qvxfEssBl16jQj23q34i8qQs5pGnr9KDZw4Kw6g+Y+tR+1qk4kEHczv6+u9Ru2w6xBWDMjX9fvWrC7whAZXbpp+1B7AgwKRq/4Tsdm1+3IMsGEeoPrqtXtw1RJxBLd8jYuVEgHfQazv8w22q6djTtTAXel7g8aO9weVLXE6VKwTdrKG5M8qymk0FKsGUTGmXQSp3A5Tz9KI75jbdf/AMgBB0ImREcjJ+lCt4ks5CjuhQcx0kzEAH01ot0aqd+8kx0DCg3n+TJxXIdQb7T/AOQLfTNXqvEYB8zOteTcZtlOJmI/1gR6rIketeo49iYPiP0rXn1GXDury20LHXb/AIoltTrI9dB60KzbnU/xTsEUQqgG5ffnFbCGRp/migdN62jTpEb86okxptGu/QVo3/0qLuAImKVZidBG3OjQYusD9KTW5rEffOmUMb79RWnX+3uydTtPUefjSMFLszA06kj0g+dTsWidYjwqT2FO2h/4ipBCIk/fn7UBjmBAnlrtVe3EbYcIbiTmVSJkhn0VSORJ2mKrXwN43nJyEf1KXEZiJFrIqtbUbq0ho5HMeZqd3gLG/dupcyG5btqAAxIKZhngkKSQ0CZjKDQDl/jVpLvZwe0JESoXONJKudGyhhIBJA5UPinGbiX1sqBL2ndSZIBRkUq4XVVh5LToOVSvcFS4e+M6EowH9rW/ldSACG8Zpy7w627BntqWEgEgEgH5gCdp09vCgK7FcbcXU7MK1phZbMrKTldiNFI7wIE91pABMHSgNZvPexYJc2yi9iw0ALIQ6KSNO8Aee/oLdHUELzjQTBgaRl6UJsemhzghsoBBmc/yxHI9fGgEsBgb1tYzIQboZi4AOTKA4C2zlzaCDAG8irMDvfyOnhOlV448mRoVmOsKFJmNY206aiiPjGDgdmyqGjMzKoYR+UbmPGNjSM5cxIJ1005aT70XMI5GT9OhiqPFY1lktetKstlYAtovIjadjzOpqHaG4qEdtnQwSoW3nJf2IEcv7vYC5u4tRsROg3jVtt+v1qsxXF7QLrmMqSDCsdo6DaSBrSPbL2hd7VtNQWLscwBkkhYgGQ3setTfEsnzXS8qxPZ24JnuznA3BGnSOcUqIDh+LQJFhiP7iAg33luWtMXxddTolomIM5soIIJgbkd0ifGqnD4eQMys2kntbhAGuUmNxoJnmDFGvXsqZBcW2wYd1JbkCFBb/cCOketJSwuEqqicxAEnqQPfelVxeu3P2oGDulkBLFp174jfoI2rV5eulRVQnx7CLKXAY7x7uUd45SMxI8BVpbxgZA3IgH3pS2FfutIgkgTqQfzRyOlb/qQxOQQFOUgAiCAJEH71p0QVxNL3NNjUWua7xQ3vaa+4pYetNcPSt0ub461lVidXBSSDPeCkGDyO2nmD9ahiwQvqvnuKQwhuEoVXKDEkwc6qCBlMyO8SZPI1Z3UJVhH6jbX9qlTg/iWxHFAwJnNbPtBH0n2r0XiC9wEblV6Dl/muD+Jbqrj0fViiozpygoY8/wDNd613NatN1CHw2B1rTn1GXHuru2DGnTxo4XyO2h8KXt4oQPSiLciedOCmzcESd9NRvQrmIMCTp4D3EVAP/cdQOX7fWo31BjU0yaLa76b78v5qXbDyilFPofLT2oquDvI/Q+R/ap08MreHiamjZhzA8ailnqN/b261XcRwbuWH9R2aloWNCoa2BlO3fzEsDPTTSqJaKD4eUydf3qLX11WQSsSJ0GkjN+oqlxV2wGzNeN1lJIVe9lLBZywGIjIhAnQiRvUrmNUOGS07u6qZ20EwDmI1AJ0idaNGLcW9dunlE8qkqnTQ+nhpVJe4y6qoBtKSACSzGHMAgAaEAsg35+FRXEO2YM73Q6iMttlyyNDmJA2Ikk0Bd9sNjr0kfetVuOxYzd0roVLZSP7l3Uf7SZ8CPCq8FjkeCMsKvaXFIPcMOAoPeliPrQuGhACvclrbDuglgTyZz4FCAOS+VIx7WK/FYNbKM86lgILqqiE3JJtj2MGk3ugKRNi2RmWEBZ8ygNlUnY5mnT+4QedNY6+znP2abKA7NsPmD5ZjSW3+tEw9yEbvIDAbPaTNoWyxEd7VWEzNIN27ZZmU3LzjKCCqhV0AcFbnUyB4yaGMPmdO1tgKFj8W5JygklvH5gNY6ayI1bVoYRduSsS4yCUYMoEebGZ5HlqDZACmdbagad5pZklhopka5p38PJhjMXPZi6Ae9C27cz806nSdtDGoqNyyLrFjbuKQkS5ypp8oidJgdBWrfFASPxWeNctq3oc3IkgzMk++9RfDBgClpnkEw7kQQcoBG57vny3oAV1jmdnFlcuUPu7ETEZgN2ysvpQQsq4D3mUAtCqUnvCRmI1OvLXfyqzXC3G2ZbbHMXOUEmSSpJgTA69Kl/0/5c114AAgGJ37xA5mfoKRufvcPYEHKsSJN19YEb7gGABJ6U3ax6AidCxy91SZI5ZgNfPSYp25hbCSWVZA/NvBJj5vmJM+1VTcQW0zi2oO7Qo3kidY8fpU1UPW2zn/AEmCn8zCOQI0n7Iod1RPlSWK47cWItFQTBzHL+u2/wBKi+Lztqpyjcrrv1G/tSpwK4uZwFnMDAjQ68v+3qP4ra4iUkaw0E7zMwZ9DWrmBGU5WMOCCRMgc8vMGOu1QtlVUoNBlEATyMRPlQEXYUN2od95pbtCNqrE6KQOlboDPWU8J1drDgZeigAcoFMXLqqN/rVc+Lz+m3+KAhZjrMcutZtHM/EVnNjGfNli3a1I0IIgiPDYeddNh73bYLJbzq0G2hOmqCAQ3mI9CK5v4owP/wBUhcbYZmAn865spPsK6T4PxYXh1iYJHPQxFwzPT/Na38ZWU/Kx0+FwZyqHJJ0M7agdRFPNb++tQwl/Ov0NHjnRBQrlrSfXyj7NJ3XYsBkJLK7T+UZcoyseU5tPJqeuNppqenUjWJ+96IIPh576+VGBS4bihle0tqgZc0lwT8haMpEkiACPE9Ky7irneVnVMoUsFts8B5HdYkAkaGYgUpaZVBYFBlVR3Ue5qVMZe0+XUOOXjvoVmOcIwubIsi4EAhVJJWddrh03hvOgC2i6OstcIYbO6ooLBREbyonUHQmNopNMSArAm0AGDZWDXW1kqWIMFsuQD1qKuoVZFmAWC5i91iZBIBM/mKGdefSsN2T813JOpCrbVZggEkagbUtPBbaMdM10A80Vbag7TA725+4rFvBRLG2CCwHaEtEllunTWI183Ipa5bBRc6jsxoDcuG4TIIKkKI+ZRz67VNflOVwApXu2rcHViCJO+sk+VIztlO4QHMwCnZ2yo0zZgpefmP8A7RQFdgCzSryQe0ughFaYJUAA/M8A/wBtaZMyqzK7MpAXO4U7SSY5g6VLC4F+9pbSTm2zydNe8Y/u96NLELZQtINoZG+UJnYoWy5SRoDM9dfaptcYMpJulBlYTktWxBBAIInQEg//AK6ZXBMIm8xkSQoVV3nkNOlQ/o10zSQCNSZMgAEmfAAUArewyKBGQPmYZmj5VDKNwQNl84NRu3jmH4p0tL/ppoxLTnUDQGQw22J9DYt1yOxyghhlLQd1B2gz+bkaBecZFAvkspY/hqe8Y0WQIiG9DB5UGIVViMyuVJclnYKZYySQPFSeutZbxZQgFLSBVI5kgBjAnbRsu3OTpS3YmD+GzHSWuGIAzKSNjqrEeTU+hRQjEIkjvgAEkmCF15dZ6DpQDWH4mpYqsagxppOgAMDx+lBPErkCUyyknOR8xU8t4DQPUxXS8D49bIK5UHTQT71XcesI7SVBGvLXxg+lVZ62VMvvMUL45goJurBUxkGZtDqZ2O4HSlu3zMdL1yeXyDaP2mPam+I8HNoL2T93Kxga76zr960hdIdpC3nkQAO6o0BMH08qhYy/KZREI1XUMRzaQdvMdahg74LAm5mIB7oTSB4jr0/mo4awRc+REXYtnGadND5iD6+NMXsWqgqkFhMKBuRyOkUgrbmGLLAtXGGXe4YHll9T7U3YsMqqQqqQIyg92Btr9704rXGmEPTUgDfceGs+lSwOFYzmy5hGgM9JPoTFBkTbMyAB4T+9J3MP+KpaBynwPXlNdFewg3HKq/GYDQHl6+VLoduevMJInYkfZpV0I8RTPEMLkeGG4mkyxGxrSIqZuVlLm6elZTwtX+FE6RAn71rOLWS9p0UxmUgEaxPOjW7cE65damkCR51lrRxPFMMLK5Vk5bL6MSZnefM5jXWfCeGCYJSpMkhpk6EwTEfLqJrnvi5ACjRvavCPLWrb4cvn+jEjRVkEHeAJB9vrWt98Wc9cnb4QwuhE/QTTlu5AhtY+5qvwF1WUECZAP0pjtCf8D3qYqmBcjWdNo5+c1u7cnbXn9il7QHI6E9f3pPjeMZLDuCRlUscsSwUEtE7bGnpYVfMQQxvEAMSMyonRgF3I3I8Ioy4Q3AGNtc5gZmJYhcsdAM0OwOn+EMDdF3I3ZF1uWy5Z2nvMGYKwHdEyBInx5EsPjbigghLUISCDJBJ7ukERv4mDSMw+Fhu7cZAdlUAQNJ18xP8A5GmDhhkyGWGWNTrpGukdKoL+KZjm7ZYBj8NcxDGSBPkG5/xWnAYAzfYHckhYHWNIAI56Ugt3e2rAHKsDQAfLJJ16SVbzINY3E7eUkHMJjujNMLm0jw8tqAi20VJCmAFUvEwBAifM7Dn41BeKoFYqwcLE5BJ8oG/p0oMyca35LDb/AJoXYkb9P2NRu3r5A+RWzHfvCDECV3/MPakrfF2JAW05HiIOwI30jr0rX/ULhDzlSFYCDmYECdh0FAPdncOX8UggENlgSCZEdI26671JMJaPz5nOvzMY5+XJvoOlUdu4zwP6ggyohUkg67nXX+KPcwjXt0disCTNsNMkkifBR60A9i7wiLZUAAfNqB2bFSNQYjOvtQhjSlsK14nMBDW1LEcvX5WH+NKbwuAAUZkCrLaTn0K5pPqo0qx4Z8MtdDjtQqlSByIk/lAGhiffwpyWlbIpntgjUXLmdYl2AEE5o8CCoPhXO8fxrJcHdyoNDlMgMRO/rXoWM+HDbgtmvHYywA+UqZXxBM/91cVxjHKl57dxBkcSBMnpM7yDTzKW70FwTijFwRXbi8txRJk864LDuinuSB1P81b4HipbRdhuancPNdJjFBWJ8o5VX/8AS841dyJAIBAykfmJ3E6+5oNniCs0A5j+laxl9gpjT96NPHSYH4Uw7JIMt0Oo8tZ0mkxwsq5AcqBrlAGoHQ+VUnC/iPvAA1evxENB/NVbKnLC5wC66MQJPfOkzsfDaK1ZUC4si2syIXU69emoHvTVyCDMajUdfOlL2MFpflAHWOv+aQPXQusVWX8QOv8AihnHFo136UpiQTtStVIpvids2RswLd4QNNN5qhZ6t8bh5DcmgkCZ2/aqE3zGo9qvj0jkmb9ZQzdU/ZrKpLrrzZTI5ipWDEb8tzr71Gw2ZddI08/GskzBrBu5r4mGc2xt3b0k9IPKmvg4n+haZ1zAeQEULjy/6ZkDvXF91PI1r4OJbBsI+WdfOtb+DKfm7Tgt/wDDQbd1dOegEk/fOrWw061S4FMtpY5jp6U6rsoEEafetZ6vDdy4cwA216/8ULiFlbltkMQwIkiYzCJ+taTFQdY5a/4reMsZrbNJAg/LqRv3gI1O1MlDZwwGGS2qu2QhVBbK0KYJnTXLMdY3o2Fw+QkZFUFSAHYMJBlWPQatpR7WEBQNkvGMsZogHz6AsdSNppq/wgkLCoz/AC98gyo+U+M0Gq7ONFth2lzMGGiosQJAHj6RURg1OpF+5rGug0OjToNR+4q0tYXMrZjqpWDaGizMqOsgE+tWNjhZKH/Uu5ioIeF03kAxptRhaoeyKoF7FFVWGXtWDiDMsDzOvXnU0sOMql0BbJkFtBMMTqSeRBH/APPOugscHURFtJckBnYt10AGkRmOtWVl1W2T3XIgRbGmu0dPOq8SvJyeH4U7NDLedlMyDlUlTHOBB332PpVhhPhMjIwtpmK97MxMHaBvIir9saxXu2ngf3ZV5jkfAn2qF3HOG3XJPOZiNgBpvJp+MTtIH4aOoLKoIPyKNNBznr+1MXuA2y0ln8QGOXaIgba60C9bc6i7pJIgagzpPWtqVKlWLN3ROsTHiNaPX+H7D4vcs4WyWGjaEDecpjf1+tcrwv4sfOCW06U98SIjqLSwCwJOuskaa15x2j2bhRwQwP2aOx09nvcVFxQQeVcp8U/DoxKm4ml5Bv8A3DoaF8O4zMO8YFdRbQZTHMb0tunkx5DYxLHuHu5T3p5RVphMYWORJC/U0L4wwZsX+0A7r6N59asOC3AQNKq9amd46bgeBCxp9+NW2OweYbUhg8VFW9q/mFZz2u+nnmIwbYe+de6xlf4qwscTOwOvM1d8e4ULiEfm5GuIts+Y24IM94080bjr8JxkNoNT1ps3Cw1HpVTwnBBIroAkipUqHtHrqKGGadTVucJUV4eDrOtLBrnsVbVXzZRPXnr+1cdjXC3XQmCDsdN+h516LjMOOcdK4L4owga8G5RHqK04d4jn1pMk1lLmxH5mHkaytWTuEuQ0SNakDPzGlF3kUfON96526n44YS2ZGl71jLED3rXwTc/BurrAzaepitfEOuHkbrdXXpUvgdfw74O+Y/vrWn0Z/d33DLJbDqYju7epppMPp0+s1Pg+MRcGrOVQBdSTAHmTWWcVbdcyMGB1BGxqcVoQsieoo+GtEygMAzBGhWRuDUUuidPb+a1iL0yBpQbVvhRVbkZ7h+VczQrA6t5UazZVGllRR3iJbM3g3hzpCzbKhgFJgLlLuSGZt5HmBUnxehHcUAGNZOqnQT40aWH7GKHZz2hKsSPw1B2AnXzM+tFLi4xLC6JmJaF8IA5R9aqsPiO4E7RzzgLprqB1/wCa0xLFsyMeYLsQNdfl5UaMXbYq0gykrprDGY5Tr57eNL3uOgSBMryUbwdfpSNwnP8A/agnQkSfHyMUuhztAuHcxA1679Ip3lROMOYrjLH5VJPRjB848R+tJvi7jI2You0GZPjt4fpQXtAsQUYt4ncDnNEbCgKoVVUk6zrry09/ep2qyIvf6XWIMCEA0PMyfvWgGwS0kXGUAATpm15nrVlgb+sMV/8AERyrLja73Gg9BEg70BxPxfiGtZWCZACCe9rrOkUmcfbxCAkDOuzc6vvjTBdtaf8ACBOupIG3TWvMMDjGtkqdwYrTjx2M+XLK7vBHLBYxXRYPiciK85w3Fsx7zbVf8N4gzkBNB1/ip5carjyi4+J8GLtlgRy0865LgXEIGXYjQ+ldtirRycyYrzfiM2cSRsG1p8PcsLn6sr0DCY4RvVhhuJ+grl+Ft3RJ1py5jVtjq1Z2e/S5fTtLd4Ea1QcW4eCc9vfn40pgOL9p+aD0q6zAJJooV+CaPOrC1ePWq25dXOCp3pnE4gKKSlqMctQfFqedU2Hx6NpOtHXCyZnSntLILi2nauZ+IcHNosPykVe4riCjujU1X4wlrbJE5lNE9UXpxE+NZQbkAkEGQYrVdLmdkmHmNa3bthTqaysrnbkuKMOxuDoQ0eVC+DsTFy+vLf3H/NarKv61H2i24F8PLim7W7cd0S4yraJ/DBWIOXnXZW8MoBgbDYVlZSqoGxjbfpWnk+FZWVKlZatBC3zNlXMCzHeZAirC2rEKxW2g0JgSfEbedZWUoYVy7kAJuHKQdhrIMc9tDHpRb7iR3SxhRq0bDTSsrKA1btHNORV32M7jQ0FbjLp2k6EmBrA+k1qsoojdnGgyBmZsrHXx5UOyxJU9mAeZLSYFZWUg0eIskmVyzrA11PWsxXxEgHM+lZWU4VVeL4ibitCEiOZH6V5v8RYY27wYgDNuBWVla/F3jP5ehOG4dWbUT0rteD2QsVlZT+QvjdZbAK1598fcJMi4N1NZWVnwuWNOc2Urh8YVVepAq2sWMyyaysq+SOI2DwYBkb1eXrncisrKyrWEWwJVc07UTKbg3rKylowsOH5Wk1b2ZZYmK3WUdjpqxwxVMnU1PEIAQelZWUU3n/F8JN9z/urKysrol9Oez2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data:image/jpeg;base64,/9j/4AAQSkZJRgABAQAAAQABAAD/2wCEAAkGBhQSERUUExIVFBQWFBUYFxcUFxcWFxcYFRcYFxcVFxQXHCYeFxojGRUUHy8gIycpLCwsFR4xNTAqNSYrLCkBCQoKDgwOFw8PGiwcHCQpLCwpKSwpKSwpKSwpKSwsLCwpLCkpLCkpKSwpLCkpKSksLCkpLCwsLCwsLCwsLCwsKf/AABEIALcBEwMBIgACEQEDEQH/xAAbAAACAgMBAAAAAAAAAAAAAAADBAIFAAEGB//EAD8QAAIBAgQDBgQFAwMDAwUAAAECEQADBBIhMQVBURMiYXGBkQYyofAjQrHB0RRS4TNi8RVygqKywiRDU3OS/8QAGAEAAwEBAAAAAAAAAAAAAAAAAAECAwT/xAAgEQEBAQACAgIDAQAAAAAAAAAAARECMRIhA0IyQWFR/9oADAMBAAIRAxEAPwBGy9P4e8KqLVynbZrgsd8XVt6btXKqMPdp+zcmiUWLO21FApRGphGq4ijBaxhWC7WyKaWpqa3KA7a1INQBjUWuViittTAQNbzVvLWitINmtCog0RBQGwKxq0xrQamEhcismoFqzekEwaxiKiLZrHSmEmIilnOtFK1EJSNpGrO0qfZzQzYoDehrRt1rKa2xpAFrVDZaOWrIFIy1QY0xctdKXe2RSMMmgOxFFoTUqpDt6yosBWVJubtPTVpqVCztRbbRVpWNm7VhbHSqezcqyssahSysE04j1W2btMrcq5U2HkNb7SlkY1LtYqtTgqHWiiKXtsDU4oIwErBQhdreemBoFaitDapA0yRZa2BW62VoCLGhA0XLWmWgIEVtawpWiKRjq1Y1DVaxmjemSTLQilDuY9F3dR60I8btcsx8h/NLYeUyLkVtjNKtj25JvtrP6bVgusR3tPKP3NLRhqKGT1pdbcknM/LSYHsKOrLuDI8TQAmWsURQ8ZxELByHJMMQfl13I6Uw9ug2oqFwVuhXGNACdKVupTOahuaiqhAzWU0VFZSxWuEt4krVhh8WrVXWrc70yLArS4yi1tWp2p20SKo7V9lOlWuE4kDvoaixpKtLN2mrQpGzB2NMAkUoKfV6l2c0C0/WjyKtLESKn2lCFS7UCgDC5NaqBcb1E3xTI2gNGRoqsPFANIJPtQX4w/K36z+1HlB41egCtlK5k4++ZkhfIfzS5e6295j6wPSKPODwdTcdV3IHmQKWvcTtKJLj01/SqROEA76+eppu3wUATv70bRkSvfEKAd1Wb0j9aVb4gfkgH/dJ/imrmFgbUtfw45qf2qbaqSEU43fb8wj/AGLQbhdjqWb1NOWcIAe6x592Ouu280zbMbjynSl2fStTAk+dG/oiOfvVgzD3qeSdKMGudt28VaJNtheQn/Tc5WA/2XP2afOmsB8R27j5Gm3dG9u4Mr/+PJ/ME1ef0/pVbxT4dt31yugfp1HiG3Bqknu0DaD351tL+UgSP3rjWtYrBnuE37P9lww4/wC25z8m96scB8RW8RIBIcfMjjK6+nMeIkUv6P4v73emIgg6N9Qeoo3DbeW2FBJCjSd8vIE841HpVQuJ3129/LXepcK4p+N2ZO8x+31B96JTsXbTQXaaO1ygu1Ophd6E5olxaWuMamriJasqBesqTcMboUSSAPExQLXHrJaO0G8c4965JxdvmTJ/QeQrouA8EDWr1plXMbZZWKyZHIHceHrXVeMk9uacrb6dKFoqW65/4KxpuL2bH5XCg+B/iK763wTK8bjl0J6VjymXGvG7NV+Fwl0/IGPpVthVubOoHqKbFpuZ06cqkE2Ma1KkWaP8UJ8UeQjzpy1YncU0cIPQxTwtVK9pz+lTFhjzJq0SwOc+1GuL0+5p+I8lZawJO804vDAR40zaXUCm1w8jnVTim8lYcFEaD6VJMMI1iasxhxzifGpIqGegp+KfJTthZ5T6Vu3gFOpA36VZNaA2JHgaUuXSDEe23r0ow9bHDhvMHoK2vD25EEeII1o42B5df+KkcSIp5C2k7mEfovoaF/RXP7J9RVmG9a0+JA2PpSyDaqLuBJ3tt6fyKE1l02adu64/cir+3fkDnP3tWNdG2k9Jo8Yfk5l8Qv5kG/5K2mISdD76VeX7ANIYrAaaR9+NTZVSwA6/f70MyNyf0pS7h3Q6EDyP7UIY9gYIJjmKnVYVvKWDhpAHeGhbUeewNcxxDhouNm3jYiQy+TDWu4XEId5HnJHlt40K9grZGiqR4US4LNcbh712IbEdyNyi9p4gvt65Z8aw8YyuptmCseOk8yfED3q5u4BQSQgnafWqri+BVVa5l05nzI2HMzHKnLLU2WO9t4rMoYbMAR5ETWmu+FVXwxjA2HADZshK/wDyH0YVYtdophXj0pdrlEvGlnuVFXGjdFZQGua1qkbhgSymBAB5CrPgTG1cUsOTADntPvV5wzhqLIC7rMnnHQe/vTlnCgXElR82m28HX9a1vP8ATKcP24D4RxC9vnPcBxEhTtOpC+fhXr+Ju5XC6TmB59dfLlXi3C8/9S5cDu3mcrAI7QFiNPMH6V67cxRZwWmCw/Wq+TtPx9LcWp8NamMKPH78KjYaR47+NbvXNNJmeW9IxhA6eFRNwHQQT0qEE+A++dRW2Z5+3KgmzeMkZSNBG1FFvNy1qdq1PjRf6cgiBIp4NEs2v8/fOp+9Da7oR7RofITQs2YfzrH/ADVJTYnXX+aHbBYnp16/xSmMxLq6ZUzh2ykyQF0JmADppvSuCxGIdkLWgik94SJgrbPM8mN0bflFTprXJJ6VrMFBJ0HUkAe9JXsBdct+MQCzREwEKwogRqG1nXaKivBU1zsznubn+wqQY1g90a+J60GlisUgaC8N3YHM5jCkeZ09KHc+IUj5WuDQDKDM90bHX868usTBot97AeWylgVTUTEgwm0A9/8A9XjUv+rqw/Dts8hIABjK3PQcuY8aAlexTkfgpmDLmBmACZ05EcjrEzyoWMw997aZbi23M5zEjUGAN9QY2PI01hZcEumUzoJnkNfDcj0msuNB6/r70ERXhRJ711iM2w2+YmD6Mq+S7ak0xhuDW7eWM0qoUEtqQuupWJnWesmp9vy1nl+mlHbVdf1/ig0rkmT06c6UuXucUZ7hIiJ5ab6eZoXIc8vX9aKIXuWcwmlX4fAkgzG4GvvzqwO23+B40K5d61NipVQ+FfcGY8YPr1qvxfEssBl16jQj23q34i8qQs5pGnr9KDZw4Kw6g+Y+tR+1qk4kEHczv6+u9Ru2w6xBWDMjX9fvWrC7whAZXbpp+1B7AgwKRq/4Tsdm1+3IMsGEeoPrqtXtw1RJxBLd8jYuVEgHfQazv8w22q6djTtTAXel7g8aO9weVLXE6VKwTdrKG5M8qymk0FKsGUTGmXQSp3A5Tz9KI75jbdf/AMgBB0ImREcjJ+lCt4ks5CjuhQcx0kzEAH01ot0aqd+8kx0DCg3n+TJxXIdQb7T/AOQLfTNXqvEYB8zOteTcZtlOJmI/1gR6rIketeo49iYPiP0rXn1GXDury20LHXb/AIoltTrI9dB60KzbnU/xTsEUQqgG5ffnFbCGRp/migdN62jTpEb86okxptGu/QVo3/0qLuAImKVZidBG3OjQYusD9KTW5rEffOmUMb79RWnX+3uydTtPUefjSMFLszA06kj0g+dTsWidYjwqT2FO2h/4ipBCIk/fn7UBjmBAnlrtVe3EbYcIbiTmVSJkhn0VSORJ2mKrXwN43nJyEf1KXEZiJFrIqtbUbq0ho5HMeZqd3gLG/dupcyG5btqAAxIKZhngkKSQ0CZjKDQDl/jVpLvZwe0JESoXONJKudGyhhIBJA5UPinGbiX1sqBL2ndSZIBRkUq4XVVh5LToOVSvcFS4e+M6EowH9rW/ldSACG8Zpy7w627BntqWEgEgEgH5gCdp09vCgK7FcbcXU7MK1phZbMrKTldiNFI7wIE91pABMHSgNZvPexYJc2yi9iw0ALIQ6KSNO8Aee/oLdHUELzjQTBgaRl6UJsemhzghsoBBmc/yxHI9fGgEsBgb1tYzIQboZi4AOTKA4C2zlzaCDAG8irMDvfyOnhOlV448mRoVmOsKFJmNY206aiiPjGDgdmyqGjMzKoYR+UbmPGNjSM5cxIJ1005aT70XMI5GT9OhiqPFY1lktetKstlYAtovIjadjzOpqHaG4qEdtnQwSoW3nJf2IEcv7vYC5u4tRsROg3jVtt+v1qsxXF7QLrmMqSDCsdo6DaSBrSPbL2hd7VtNQWLscwBkkhYgGQ3setTfEsnzXS8qxPZ24JnuznA3BGnSOcUqIDh+LQJFhiP7iAg33luWtMXxddTolomIM5soIIJgbkd0ifGqnD4eQMys2kntbhAGuUmNxoJnmDFGvXsqZBcW2wYd1JbkCFBb/cCOketJSwuEqqicxAEnqQPfelVxeu3P2oGDulkBLFp174jfoI2rV5eulRVQnx7CLKXAY7x7uUd45SMxI8BVpbxgZA3IgH3pS2FfutIgkgTqQfzRyOlb/qQxOQQFOUgAiCAJEH71p0QVxNL3NNjUWua7xQ3vaa+4pYetNcPSt0ub461lVidXBSSDPeCkGDyO2nmD9ahiwQvqvnuKQwhuEoVXKDEkwc6qCBlMyO8SZPI1Z3UJVhH6jbX9qlTg/iWxHFAwJnNbPtBH0n2r0XiC9wEblV6Dl/muD+Jbqrj0fViiozpygoY8/wDNd613NatN1CHw2B1rTn1GXHuru2DGnTxo4XyO2h8KXt4oQPSiLciedOCmzcESd9NRvQrmIMCTp4D3EVAP/cdQOX7fWo31BjU0yaLa76b78v5qXbDyilFPofLT2oquDvI/Q+R/ap08MreHiamjZhzA8ailnqN/b261XcRwbuWH9R2aloWNCoa2BlO3fzEsDPTTSqJaKD4eUydf3qLX11WQSsSJ0GkjN+oqlxV2wGzNeN1lJIVe9lLBZywGIjIhAnQiRvUrmNUOGS07u6qZ20EwDmI1AJ0idaNGLcW9dunlE8qkqnTQ+nhpVJe4y6qoBtKSACSzGHMAgAaEAsg35+FRXEO2YM73Q6iMttlyyNDmJA2Ikk0Bd9sNjr0kfetVuOxYzd0roVLZSP7l3Uf7SZ8CPCq8FjkeCMsKvaXFIPcMOAoPeliPrQuGhACvclrbDuglgTyZz4FCAOS+VIx7WK/FYNbKM86lgILqqiE3JJtj2MGk3ugKRNi2RmWEBZ8ygNlUnY5mnT+4QedNY6+znP2abKA7NsPmD5ZjSW3+tEw9yEbvIDAbPaTNoWyxEd7VWEzNIN27ZZmU3LzjKCCqhV0AcFbnUyB4yaGMPmdO1tgKFj8W5JygklvH5gNY6ayI1bVoYRduSsS4yCUYMoEebGZ5HlqDZACmdbagad5pZklhopka5p38PJhjMXPZi6Ae9C27cz806nSdtDGoqNyyLrFjbuKQkS5ypp8oidJgdBWrfFASPxWeNctq3oc3IkgzMk++9RfDBgClpnkEw7kQQcoBG57vny3oAV1jmdnFlcuUPu7ETEZgN2ysvpQQsq4D3mUAtCqUnvCRmI1OvLXfyqzXC3G2ZbbHMXOUEmSSpJgTA69Kl/0/5c114AAgGJ37xA5mfoKRufvcPYEHKsSJN19YEb7gGABJ6U3ax6AidCxy91SZI5ZgNfPSYp25hbCSWVZA/NvBJj5vmJM+1VTcQW0zi2oO7Qo3kidY8fpU1UPW2zn/AEmCn8zCOQI0n7Iod1RPlSWK47cWItFQTBzHL+u2/wBKi+Lztqpyjcrrv1G/tSpwK4uZwFnMDAjQ68v+3qP4ra4iUkaw0E7zMwZ9DWrmBGU5WMOCCRMgc8vMGOu1QtlVUoNBlEATyMRPlQEXYUN2od95pbtCNqrE6KQOlboDPWU8J1drDgZeigAcoFMXLqqN/rVc+Lz+m3+KAhZjrMcutZtHM/EVnNjGfNli3a1I0IIgiPDYeddNh73bYLJbzq0G2hOmqCAQ3mI9CK5v4owP/wBUhcbYZmAn865spPsK6T4PxYXh1iYJHPQxFwzPT/Na38ZWU/Kx0+FwZyqHJJ0M7agdRFPNb++tQwl/Ov0NHjnRBQrlrSfXyj7NJ3XYsBkJLK7T+UZcoyseU5tPJqeuNppqenUjWJ+96IIPh576+VGBS4bihle0tqgZc0lwT8haMpEkiACPE9Ky7irneVnVMoUsFts8B5HdYkAkaGYgUpaZVBYFBlVR3Ue5qVMZe0+XUOOXjvoVmOcIwubIsi4EAhVJJWddrh03hvOgC2i6OstcIYbO6ooLBREbyonUHQmNopNMSArAm0AGDZWDXW1kqWIMFsuQD1qKuoVZFmAWC5i91iZBIBM/mKGdefSsN2T813JOpCrbVZggEkagbUtPBbaMdM10A80Vbag7TA725+4rFvBRLG2CCwHaEtEllunTWI183Ipa5bBRc6jsxoDcuG4TIIKkKI+ZRz67VNflOVwApXu2rcHViCJO+sk+VIztlO4QHMwCnZ2yo0zZgpefmP8A7RQFdgCzSryQe0ughFaYJUAA/M8A/wBtaZMyqzK7MpAXO4U7SSY5g6VLC4F+9pbSTm2zydNe8Y/u96NLELZQtINoZG+UJnYoWy5SRoDM9dfaptcYMpJulBlYTktWxBBAIInQEg//AK6ZXBMIm8xkSQoVV3nkNOlQ/o10zSQCNSZMgAEmfAAUArewyKBGQPmYZmj5VDKNwQNl84NRu3jmH4p0tL/ppoxLTnUDQGQw22J9DYt1yOxyghhlLQd1B2gz+bkaBecZFAvkspY/hqe8Y0WQIiG9DB5UGIVViMyuVJclnYKZYySQPFSeutZbxZQgFLSBVI5kgBjAnbRsu3OTpS3YmD+GzHSWuGIAzKSNjqrEeTU+hRQjEIkjvgAEkmCF15dZ6DpQDWH4mpYqsagxppOgAMDx+lBPErkCUyyknOR8xU8t4DQPUxXS8D49bIK5UHTQT71XcesI7SVBGvLXxg+lVZ62VMvvMUL45goJurBUxkGZtDqZ2O4HSlu3zMdL1yeXyDaP2mPam+I8HNoL2T93Kxga76zr960hdIdpC3nkQAO6o0BMH08qhYy/KZREI1XUMRzaQdvMdahg74LAm5mIB7oTSB4jr0/mo4awRc+REXYtnGadND5iD6+NMXsWqgqkFhMKBuRyOkUgrbmGLLAtXGGXe4YHll9T7U3YsMqqQqqQIyg92Btr9704rXGmEPTUgDfceGs+lSwOFYzmy5hGgM9JPoTFBkTbMyAB4T+9J3MP+KpaBynwPXlNdFewg3HKq/GYDQHl6+VLoduevMJInYkfZpV0I8RTPEMLkeGG4mkyxGxrSIqZuVlLm6elZTwtX+FE6RAn71rOLWS9p0UxmUgEaxPOjW7cE65damkCR51lrRxPFMMLK5Vk5bL6MSZnefM5jXWfCeGCYJSpMkhpk6EwTEfLqJrnvi5ACjRvavCPLWrb4cvn+jEjRVkEHeAJB9vrWt98Wc9cnb4QwuhE/QTTlu5AhtY+5qvwF1WUECZAP0pjtCf8D3qYqmBcjWdNo5+c1u7cnbXn9il7QHI6E9f3pPjeMZLDuCRlUscsSwUEtE7bGnpYVfMQQxvEAMSMyonRgF3I3I8Ioy4Q3AGNtc5gZmJYhcsdAM0OwOn+EMDdF3I3ZF1uWy5Z2nvMGYKwHdEyBInx5EsPjbigghLUISCDJBJ7ukERv4mDSMw+Fhu7cZAdlUAQNJ18xP8A5GmDhhkyGWGWNTrpGukdKoL+KZjm7ZYBj8NcxDGSBPkG5/xWnAYAzfYHckhYHWNIAI56Ugt3e2rAHKsDQAfLJJ16SVbzINY3E7eUkHMJjujNMLm0jw8tqAi20VJCmAFUvEwBAifM7Dn41BeKoFYqwcLE5BJ8oG/p0oMyca35LDb/AJoXYkb9P2NRu3r5A+RWzHfvCDECV3/MPakrfF2JAW05HiIOwI30jr0rX/ULhDzlSFYCDmYECdh0FAPdncOX8UggENlgSCZEdI26671JMJaPz5nOvzMY5+XJvoOlUdu4zwP6ggyohUkg67nXX+KPcwjXt0disCTNsNMkkifBR60A9i7wiLZUAAfNqB2bFSNQYjOvtQhjSlsK14nMBDW1LEcvX5WH+NKbwuAAUZkCrLaTn0K5pPqo0qx4Z8MtdDjtQqlSByIk/lAGhiffwpyWlbIpntgjUXLmdYl2AEE5o8CCoPhXO8fxrJcHdyoNDlMgMRO/rXoWM+HDbgtmvHYywA+UqZXxBM/91cVxjHKl57dxBkcSBMnpM7yDTzKW70FwTijFwRXbi8txRJk864LDuinuSB1P81b4HipbRdhuancPNdJjFBWJ8o5VX/8AS841dyJAIBAykfmJ3E6+5oNniCs0A5j+laxl9gpjT96NPHSYH4Uw7JIMt0Oo8tZ0mkxwsq5AcqBrlAGoHQ+VUnC/iPvAA1evxENB/NVbKnLC5wC66MQJPfOkzsfDaK1ZUC4si2syIXU69emoHvTVyCDMajUdfOlL2MFpflAHWOv+aQPXQusVWX8QOv8AihnHFo136UpiQTtStVIpvids2RswLd4QNNN5qhZ6t8bh5DcmgkCZ2/aqE3zGo9qvj0jkmb9ZQzdU/ZrKpLrrzZTI5ipWDEb8tzr71Gw2ZddI08/GskzBrBu5r4mGc2xt3b0k9IPKmvg4n+haZ1zAeQEULjy/6ZkDvXF91PI1r4OJbBsI+WdfOtb+DKfm7Tgt/wDDQbd1dOegEk/fOrWw061S4FMtpY5jp6U6rsoEEafetZ6vDdy4cwA216/8ULiFlbltkMQwIkiYzCJ+taTFQdY5a/4reMsZrbNJAg/LqRv3gI1O1MlDZwwGGS2qu2QhVBbK0KYJnTXLMdY3o2Fw+QkZFUFSAHYMJBlWPQatpR7WEBQNkvGMsZogHz6AsdSNppq/wgkLCoz/AC98gyo+U+M0Gq7ONFth2lzMGGiosQJAHj6RURg1OpF+5rGug0OjToNR+4q0tYXMrZjqpWDaGizMqOsgE+tWNjhZKH/Uu5ioIeF03kAxptRhaoeyKoF7FFVWGXtWDiDMsDzOvXnU0sOMql0BbJkFtBMMTqSeRBH/APPOugscHURFtJckBnYt10AGkRmOtWVl1W2T3XIgRbGmu0dPOq8SvJyeH4U7NDLedlMyDlUlTHOBB332PpVhhPhMjIwtpmK97MxMHaBvIir9saxXu2ngf3ZV5jkfAn2qF3HOG3XJPOZiNgBpvJp+MTtIH4aOoLKoIPyKNNBznr+1MXuA2y0ln8QGOXaIgba60C9bc6i7pJIgagzpPWtqVKlWLN3ROsTHiNaPX+H7D4vcs4WyWGjaEDecpjf1+tcrwv4sfOCW06U98SIjqLSwCwJOuskaa15x2j2bhRwQwP2aOx09nvcVFxQQeVcp8U/DoxKm4ml5Bv8A3DoaF8O4zMO8YFdRbQZTHMb0tunkx5DYxLHuHu5T3p5RVphMYWORJC/U0L4wwZsX+0A7r6N59asOC3AQNKq9amd46bgeBCxp9+NW2OweYbUhg8VFW9q/mFZz2u+nnmIwbYe+de6xlf4qwscTOwOvM1d8e4ULiEfm5GuIts+Y24IM94080bjr8JxkNoNT1ps3Cw1HpVTwnBBIroAkipUqHtHrqKGGadTVucJUV4eDrOtLBrnsVbVXzZRPXnr+1cdjXC3XQmCDsdN+h516LjMOOcdK4L4owga8G5RHqK04d4jn1pMk1lLmxH5mHkaytWTuEuQ0SNakDPzGlF3kUfON96526n44YS2ZGl71jLED3rXwTc/BurrAzaepitfEOuHkbrdXXpUvgdfw74O+Y/vrWn0Z/d33DLJbDqYju7epppMPp0+s1Pg+MRcGrOVQBdSTAHmTWWcVbdcyMGB1BGxqcVoQsieoo+GtEygMAzBGhWRuDUUuidPb+a1iL0yBpQbVvhRVbkZ7h+VczQrA6t5UazZVGllRR3iJbM3g3hzpCzbKhgFJgLlLuSGZt5HmBUnxehHcUAGNZOqnQT40aWH7GKHZz2hKsSPw1B2AnXzM+tFLi4xLC6JmJaF8IA5R9aqsPiO4E7RzzgLprqB1/wCa0xLFsyMeYLsQNdfl5UaMXbYq0gykrprDGY5Tr57eNL3uOgSBMryUbwdfpSNwnP8A/agnQkSfHyMUuhztAuHcxA1679Ip3lROMOYrjLH5VJPRjB848R+tJvi7jI2You0GZPjt4fpQXtAsQUYt4ncDnNEbCgKoVVUk6zrry09/ep2qyIvf6XWIMCEA0PMyfvWgGwS0kXGUAATpm15nrVlgb+sMV/8AERyrLja73Gg9BEg70BxPxfiGtZWCZACCe9rrOkUmcfbxCAkDOuzc6vvjTBdtaf8ACBOupIG3TWvMMDjGtkqdwYrTjx2M+XLK7vBHLBYxXRYPiciK85w3Fsx7zbVf8N4gzkBNB1/ip5carjyi4+J8GLtlgRy0865LgXEIGXYjQ+ldtirRycyYrzfiM2cSRsG1p8PcsLn6sr0DCY4RvVhhuJ+grl+Ft3RJ1py5jVtjq1Z2e/S5fTtLd4Ea1QcW4eCc9vfn40pgOL9p+aD0q6zAJJooV+CaPOrC1ePWq25dXOCp3pnE4gKKSlqMctQfFqedU2Hx6NpOtHXCyZnSntLILi2nauZ+IcHNosPykVe4riCjujU1X4wlrbJE5lNE9UXpxE+NZQbkAkEGQYrVdLmdkmHmNa3bthTqaysrnbkuKMOxuDoQ0eVC+DsTFy+vLf3H/NarKv61H2i24F8PLim7W7cd0S4yraJ/DBWIOXnXZW8MoBgbDYVlZSqoGxjbfpWnk+FZWVKlZatBC3zNlXMCzHeZAirC2rEKxW2g0JgSfEbedZWUoYVy7kAJuHKQdhrIMc9tDHpRb7iR3SxhRq0bDTSsrKA1btHNORV32M7jQ0FbjLp2k6EmBrA+k1qsoojdnGgyBmZsrHXx5UOyxJU9mAeZLSYFZWUg0eIskmVyzrA11PWsxXxEgHM+lZWU4VVeL4ibitCEiOZH6V5v8RYY27wYgDNuBWVla/F3jP5ehOG4dWbUT0rteD2QsVlZT+QvjdZbAK1598fcJMi4N1NZWVnwuWNOc2Urh8YVVepAq2sWMyyaysq+SOI2DwYBkb1eXrncisrKyrWEWwJVc07UTKbg3rKylowsOH5Wk1b2ZZYmK3WUdjpqxwxVMnU1PEIAQelZWUU3n/F8JN9z/urKysrol9Oez2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Picture 2" descr="http://3.bp.blogspot.com/-IAu_3aFaB2E/UUoCa_TxL3I/AAAAAAAAD9c/WoHkw7tSJB0/s1600/O+le%C3%A3o+e+o+rato+-+S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000371"/>
            <a:ext cx="5143504" cy="3857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7286208" cy="2301240"/>
          </a:xfrm>
        </p:spPr>
        <p:txBody>
          <a:bodyPr>
            <a:normAutofit/>
          </a:bodyPr>
          <a:lstStyle/>
          <a:p>
            <a:r>
              <a:rPr lang="pt-BR" sz="8900" dirty="0" smtClean="0"/>
              <a:t>2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ESTRUTURA DE MARCOS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3.bp.blogspot.com/-IAu_3aFaB2E/UUoCa_TxL3I/AAAAAAAAD9c/WoHkw7tSJB0/s1600/O+le%C3%A3o+e+o+rato+-+S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000371"/>
            <a:ext cx="5143504" cy="3857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2. ESTRUTURA DE MARCOS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Esquema geográfico</a:t>
            </a:r>
          </a:p>
          <a:p>
            <a:r>
              <a:rPr lang="pt-BR" dirty="0" smtClean="0"/>
              <a:t>Esquema da revelação de Jesus</a:t>
            </a:r>
          </a:p>
          <a:p>
            <a:r>
              <a:rPr lang="pt-BR" dirty="0" smtClean="0"/>
              <a:t>1ª parte: Messias</a:t>
            </a:r>
          </a:p>
          <a:p>
            <a:r>
              <a:rPr lang="pt-BR" dirty="0" smtClean="0"/>
              <a:t>2ª parte: Filho de Deus</a:t>
            </a:r>
            <a:endParaRPr lang="pt-BR" dirty="0"/>
          </a:p>
        </p:txBody>
      </p:sp>
      <p:sp>
        <p:nvSpPr>
          <p:cNvPr id="2050" name="AutoShape 2" descr="data:image/jpeg;base64,/9j/4AAQSkZJRgABAQAAAQABAAD/2wCEAAkGBhQSERUUExIVFBQWFBUYFxcUFxcWFxcYFRcYFxcVFxQXHCYeFxojGRUUHy8gIycpLCwsFR4xNTAqNSYrLCkBCQoKDgwOFw8PGiwcHCQpLCwpKSwpKSwpKSwpKSwsLCwpLCkpLCkpKSwpLCkpKSksLCkpLCwsLCwsLCwsLCwsKf/AABEIALcBEwMBIgACEQEDEQH/xAAbAAACAgMBAAAAAAAAAAAAAAADBAIFAAEGB//EAD8QAAIBAgQDBgQFAwMDAwUAAAECEQADBBIhMQVBURMiYXGBkQYyofAjQrHB0RRS4TNi8RVygqKywiRDU3OS/8QAGAEAAwEBAAAAAAAAAAAAAAAAAAECAwT/xAAgEQEBAQACAgIDAQAAAAAAAAAAARECMRIhA0IyQWFR/9oADAMBAAIRAxEAPwBGy9P4e8KqLVynbZrgsd8XVt6btXKqMPdp+zcmiUWLO21FApRGphGq4ijBaxhWC7WyKaWpqa3KA7a1INQBjUWuViittTAQNbzVvLWitINmtCog0RBQGwKxq0xrQamEhcismoFqzekEwaxiKiLZrHSmEmIilnOtFK1EJSNpGrO0qfZzQzYoDehrRt1rKa2xpAFrVDZaOWrIFIy1QY0xctdKXe2RSMMmgOxFFoTUqpDt6yosBWVJubtPTVpqVCztRbbRVpWNm7VhbHSqezcqyssahSysE04j1W2btMrcq5U2HkNb7SlkY1LtYqtTgqHWiiKXtsDU4oIwErBQhdreemBoFaitDapA0yRZa2BW62VoCLGhA0XLWmWgIEVtawpWiKRjq1Y1DVaxmjemSTLQilDuY9F3dR60I8btcsx8h/NLYeUyLkVtjNKtj25JvtrP6bVgusR3tPKP3NLRhqKGT1pdbcknM/LSYHsKOrLuDI8TQAmWsURQ8ZxELByHJMMQfl13I6Uw9ug2oqFwVuhXGNACdKVupTOahuaiqhAzWU0VFZSxWuEt4krVhh8WrVXWrc70yLArS4yi1tWp2p20SKo7V9lOlWuE4kDvoaixpKtLN2mrQpGzB2NMAkUoKfV6l2c0C0/WjyKtLESKn2lCFS7UCgDC5NaqBcb1E3xTI2gNGRoqsPFANIJPtQX4w/K36z+1HlB41egCtlK5k4++ZkhfIfzS5e6295j6wPSKPODwdTcdV3IHmQKWvcTtKJLj01/SqROEA76+eppu3wUATv70bRkSvfEKAd1Wb0j9aVb4gfkgH/dJ/imrmFgbUtfw45qf2qbaqSEU43fb8wj/AGLQbhdjqWb1NOWcIAe6x592Ouu280zbMbjynSl2fStTAk+dG/oiOfvVgzD3qeSdKMGudt28VaJNtheQn/Tc5WA/2XP2afOmsB8R27j5Gm3dG9u4Mr/+PJ/ME1ef0/pVbxT4dt31yugfp1HiG3Bqknu0DaD351tL+UgSP3rjWtYrBnuE37P9lww4/wC25z8m96scB8RW8RIBIcfMjjK6+nMeIkUv6P4v73emIgg6N9Qeoo3DbeW2FBJCjSd8vIE841HpVQuJ3129/LXepcK4p+N2ZO8x+31B96JTsXbTQXaaO1ygu1Ophd6E5olxaWuMamriJasqBesqTcMboUSSAPExQLXHrJaO0G8c4965JxdvmTJ/QeQrouA8EDWr1plXMbZZWKyZHIHceHrXVeMk9uacrb6dKFoqW65/4KxpuL2bH5XCg+B/iK763wTK8bjl0J6VjymXGvG7NV+Fwl0/IGPpVthVubOoHqKbFpuZ06cqkE2Ma1KkWaP8UJ8UeQjzpy1YncU0cIPQxTwtVK9pz+lTFhjzJq0SwOc+1GuL0+5p+I8lZawJO804vDAR40zaXUCm1w8jnVTim8lYcFEaD6VJMMI1iasxhxzifGpIqGegp+KfJTthZ5T6Vu3gFOpA36VZNaA2JHgaUuXSDEe23r0ow9bHDhvMHoK2vD25EEeII1o42B5df+KkcSIp5C2k7mEfovoaF/RXP7J9RVmG9a0+JA2PpSyDaqLuBJ3tt6fyKE1l02adu64/cir+3fkDnP3tWNdG2k9Jo8Yfk5l8Qv5kG/5K2mISdD76VeX7ANIYrAaaR9+NTZVSwA6/f70MyNyf0pS7h3Q6EDyP7UIY9gYIJjmKnVYVvKWDhpAHeGhbUeewNcxxDhouNm3jYiQy+TDWu4XEId5HnJHlt40K9grZGiqR4US4LNcbh712IbEdyNyi9p4gvt65Z8aw8YyuptmCseOk8yfED3q5u4BQSQgnafWqri+BVVa5l05nzI2HMzHKnLLU2WO9t4rMoYbMAR5ETWmu+FVXwxjA2HADZshK/wDyH0YVYtdophXj0pdrlEvGlnuVFXGjdFZQGua1qkbhgSymBAB5CrPgTG1cUsOTADntPvV5wzhqLIC7rMnnHQe/vTlnCgXElR82m28HX9a1vP8ATKcP24D4RxC9vnPcBxEhTtOpC+fhXr+Ju5XC6TmB59dfLlXi3C8/9S5cDu3mcrAI7QFiNPMH6V67cxRZwWmCw/Wq+TtPx9LcWp8NamMKPH78KjYaR47+NbvXNNJmeW9IxhA6eFRNwHQQT0qEE+A++dRW2Z5+3KgmzeMkZSNBG1FFvNy1qdq1PjRf6cgiBIp4NEs2v8/fOp+9Da7oR7RofITQs2YfzrH/ADVJTYnXX+aHbBYnp16/xSmMxLq6ZUzh2ykyQF0JmADppvSuCxGIdkLWgik94SJgrbPM8mN0bflFTprXJJ6VrMFBJ0HUkAe9JXsBdct+MQCzREwEKwogRqG1nXaKivBU1zsznubn+wqQY1g90a+J60GlisUgaC8N3YHM5jCkeZ09KHc+IUj5WuDQDKDM90bHX868usTBot97AeWylgVTUTEgwm0A9/8A9XjUv+rqw/Dts8hIABjK3PQcuY8aAlexTkfgpmDLmBmACZ05EcjrEzyoWMw997aZbi23M5zEjUGAN9QY2PI01hZcEumUzoJnkNfDcj0msuNB6/r70ERXhRJ711iM2w2+YmD6Mq+S7ak0xhuDW7eWM0qoUEtqQuupWJnWesmp9vy1nl+mlHbVdf1/ig0rkmT06c6UuXucUZ7hIiJ5ab6eZoXIc8vX9aKIXuWcwmlX4fAkgzG4GvvzqwO23+B40K5d61NipVQ+FfcGY8YPr1qvxfEssBl16jQj23q34i8qQs5pGnr9KDZw4Kw6g+Y+tR+1qk4kEHczv6+u9Ru2w6xBWDMjX9fvWrC7whAZXbpp+1B7AgwKRq/4Tsdm1+3IMsGEeoPrqtXtw1RJxBLd8jYuVEgHfQazv8w22q6djTtTAXel7g8aO9weVLXE6VKwTdrKG5M8qymk0FKsGUTGmXQSp3A5Tz9KI75jbdf/AMgBB0ImREcjJ+lCt4ks5CjuhQcx0kzEAH01ot0aqd+8kx0DCg3n+TJxXIdQb7T/AOQLfTNXqvEYB8zOteTcZtlOJmI/1gR6rIketeo49iYPiP0rXn1GXDury20LHXb/AIoltTrI9dB60KzbnU/xTsEUQqgG5ffnFbCGRp/migdN62jTpEb86okxptGu/QVo3/0qLuAImKVZidBG3OjQYusD9KTW5rEffOmUMb79RWnX+3uydTtPUefjSMFLszA06kj0g+dTsWidYjwqT2FO2h/4ipBCIk/fn7UBjmBAnlrtVe3EbYcIbiTmVSJkhn0VSORJ2mKrXwN43nJyEf1KXEZiJFrIqtbUbq0ho5HMeZqd3gLG/dupcyG5btqAAxIKZhngkKSQ0CZjKDQDl/jVpLvZwe0JESoXONJKudGyhhIBJA5UPinGbiX1sqBL2ndSZIBRkUq4XVVh5LToOVSvcFS4e+M6EowH9rW/ldSACG8Zpy7w627BntqWEgEgEgH5gCdp09vCgK7FcbcXU7MK1phZbMrKTldiNFI7wIE91pABMHSgNZvPexYJc2yi9iw0ALIQ6KSNO8Aee/oLdHUELzjQTBgaRl6UJsemhzghsoBBmc/yxHI9fGgEsBgb1tYzIQboZi4AOTKA4C2zlzaCDAG8irMDvfyOnhOlV448mRoVmOsKFJmNY206aiiPjGDgdmyqGjMzKoYR+UbmPGNjSM5cxIJ1005aT70XMI5GT9OhiqPFY1lktetKstlYAtovIjadjzOpqHaG4qEdtnQwSoW3nJf2IEcv7vYC5u4tRsROg3jVtt+v1qsxXF7QLrmMqSDCsdo6DaSBrSPbL2hd7VtNQWLscwBkkhYgGQ3setTfEsnzXS8qxPZ24JnuznA3BGnSOcUqIDh+LQJFhiP7iAg33luWtMXxddTolomIM5soIIJgbkd0ifGqnD4eQMys2kntbhAGuUmNxoJnmDFGvXsqZBcW2wYd1JbkCFBb/cCOketJSwuEqqicxAEnqQPfelVxeu3P2oGDulkBLFp174jfoI2rV5eulRVQnx7CLKXAY7x7uUd45SMxI8BVpbxgZA3IgH3pS2FfutIgkgTqQfzRyOlb/qQxOQQFOUgAiCAJEH71p0QVxNL3NNjUWua7xQ3vaa+4pYetNcPSt0ub461lVidXBSSDPeCkGDyO2nmD9ahiwQvqvnuKQwhuEoVXKDEkwc6qCBlMyO8SZPI1Z3UJVhH6jbX9qlTg/iWxHFAwJnNbPtBH0n2r0XiC9wEblV6Dl/muD+Jbqrj0fViiozpygoY8/wDNd613NatN1CHw2B1rTn1GXHuru2DGnTxo4XyO2h8KXt4oQPSiLciedOCmzcESd9NRvQrmIMCTp4D3EVAP/cdQOX7fWo31BjU0yaLa76b78v5qXbDyilFPofLT2oquDvI/Q+R/ap08MreHiamjZhzA8ailnqN/b261XcRwbuWH9R2aloWNCoa2BlO3fzEsDPTTSqJaKD4eUydf3qLX11WQSsSJ0GkjN+oqlxV2wGzNeN1lJIVe9lLBZywGIjIhAnQiRvUrmNUOGS07u6qZ20EwDmI1AJ0idaNGLcW9dunlE8qkqnTQ+nhpVJe4y6qoBtKSACSzGHMAgAaEAsg35+FRXEO2YM73Q6iMttlyyNDmJA2Ikk0Bd9sNjr0kfetVuOxYzd0roVLZSP7l3Uf7SZ8CPCq8FjkeCMsKvaXFIPcMOAoPeliPrQuGhACvclrbDuglgTyZz4FCAOS+VIx7WK/FYNbKM86lgILqqiE3JJtj2MGk3ugKRNi2RmWEBZ8ygNlUnY5mnT+4QedNY6+znP2abKA7NsPmD5ZjSW3+tEw9yEbvIDAbPaTNoWyxEd7VWEzNIN27ZZmU3LzjKCCqhV0AcFbnUyB4yaGMPmdO1tgKFj8W5JygklvH5gNY6ayI1bVoYRduSsS4yCUYMoEebGZ5HlqDZACmdbagad5pZklhopka5p38PJhjMXPZi6Ae9C27cz806nSdtDGoqNyyLrFjbuKQkS5ypp8oidJgdBWrfFASPxWeNctq3oc3IkgzMk++9RfDBgClpnkEw7kQQcoBG57vny3oAV1jmdnFlcuUPu7ETEZgN2ysvpQQsq4D3mUAtCqUnvCRmI1OvLXfyqzXC3G2ZbbHMXOUEmSSpJgTA69Kl/0/5c114AAgGJ37xA5mfoKRufvcPYEHKsSJN19YEb7gGABJ6U3ax6AidCxy91SZI5ZgNfPSYp25hbCSWVZA/NvBJj5vmJM+1VTcQW0zi2oO7Qo3kidY8fpU1UPW2zn/AEmCn8zCOQI0n7Iod1RPlSWK47cWItFQTBzHL+u2/wBKi+Lztqpyjcrrv1G/tSpwK4uZwFnMDAjQ68v+3qP4ra4iUkaw0E7zMwZ9DWrmBGU5WMOCCRMgc8vMGOu1QtlVUoNBlEATyMRPlQEXYUN2od95pbtCNqrE6KQOlboDPWU8J1drDgZeigAcoFMXLqqN/rVc+Lz+m3+KAhZjrMcutZtHM/EVnNjGfNli3a1I0IIgiPDYeddNh73bYLJbzq0G2hOmqCAQ3mI9CK5v4owP/wBUhcbYZmAn865spPsK6T4PxYXh1iYJHPQxFwzPT/Na38ZWU/Kx0+FwZyqHJJ0M7agdRFPNb++tQwl/Ov0NHjnRBQrlrSfXyj7NJ3XYsBkJLK7T+UZcoyseU5tPJqeuNppqenUjWJ+96IIPh576+VGBS4bihle0tqgZc0lwT8haMpEkiACPE9Ky7irneVnVMoUsFts8B5HdYkAkaGYgUpaZVBYFBlVR3Ue5qVMZe0+XUOOXjvoVmOcIwubIsi4EAhVJJWddrh03hvOgC2i6OstcIYbO6ooLBREbyonUHQmNopNMSArAm0AGDZWDXW1kqWIMFsuQD1qKuoVZFmAWC5i91iZBIBM/mKGdefSsN2T813JOpCrbVZggEkagbUtPBbaMdM10A80Vbag7TA725+4rFvBRLG2CCwHaEtEllunTWI183Ipa5bBRc6jsxoDcuG4TIIKkKI+ZRz67VNflOVwApXu2rcHViCJO+sk+VIztlO4QHMwCnZ2yo0zZgpefmP8A7RQFdgCzSryQe0ughFaYJUAA/M8A/wBtaZMyqzK7MpAXO4U7SSY5g6VLC4F+9pbSTm2zydNe8Y/u96NLELZQtINoZG+UJnYoWy5SRoDM9dfaptcYMpJulBlYTktWxBBAIInQEg//AK6ZXBMIm8xkSQoVV3nkNOlQ/o10zSQCNSZMgAEmfAAUArewyKBGQPmYZmj5VDKNwQNl84NRu3jmH4p0tL/ppoxLTnUDQGQw22J9DYt1yOxyghhlLQd1B2gz+bkaBecZFAvkspY/hqe8Y0WQIiG9DB5UGIVViMyuVJclnYKZYySQPFSeutZbxZQgFLSBVI5kgBjAnbRsu3OTpS3YmD+GzHSWuGIAzKSNjqrEeTU+hRQjEIkjvgAEkmCF15dZ6DpQDWH4mpYqsagxppOgAMDx+lBPErkCUyyknOR8xU8t4DQPUxXS8D49bIK5UHTQT71XcesI7SVBGvLXxg+lVZ62VMvvMUL45goJurBUxkGZtDqZ2O4HSlu3zMdL1yeXyDaP2mPam+I8HNoL2T93Kxga76zr960hdIdpC3nkQAO6o0BMH08qhYy/KZREI1XUMRzaQdvMdahg74LAm5mIB7oTSB4jr0/mo4awRc+REXYtnGadND5iD6+NMXsWqgqkFhMKBuRyOkUgrbmGLLAtXGGXe4YHll9T7U3YsMqqQqqQIyg92Btr9704rXGmEPTUgDfceGs+lSwOFYzmy5hGgM9JPoTFBkTbMyAB4T+9J3MP+KpaBynwPXlNdFewg3HKq/GYDQHl6+VLoduevMJInYkfZpV0I8RTPEMLkeGG4mkyxGxrSIqZuVlLm6elZTwtX+FE6RAn71rOLWS9p0UxmUgEaxPOjW7cE65damkCR51lrRxPFMMLK5Vk5bL6MSZnefM5jXWfCeGCYJSpMkhpk6EwTEfLqJrnvi5ACjRvavCPLWrb4cvn+jEjRVkEHeAJB9vrWt98Wc9cnb4QwuhE/QTTlu5AhtY+5qvwF1WUECZAP0pjtCf8D3qYqmBcjWdNo5+c1u7cnbXn9il7QHI6E9f3pPjeMZLDuCRlUscsSwUEtE7bGnpYVfMQQxvEAMSMyonRgF3I3I8Ioy4Q3AGNtc5gZmJYhcsdAM0OwOn+EMDdF3I3ZF1uWy5Z2nvMGYKwHdEyBInx5EsPjbigghLUISCDJBJ7ukERv4mDSMw+Fhu7cZAdlUAQNJ18xP8A5GmDhhkyGWGWNTrpGukdKoL+KZjm7ZYBj8NcxDGSBPkG5/xWnAYAzfYHckhYHWNIAI56Ugt3e2rAHKsDQAfLJJ16SVbzINY3E7eUkHMJjujNMLm0jw8tqAi20VJCmAFUvEwBAifM7Dn41BeKoFYqwcLE5BJ8oG/p0oMyca35LDb/AJoXYkb9P2NRu3r5A+RWzHfvCDECV3/MPakrfF2JAW05HiIOwI30jr0rX/ULhDzlSFYCDmYECdh0FAPdncOX8UggENlgSCZEdI26671JMJaPz5nOvzMY5+XJvoOlUdu4zwP6ggyohUkg67nXX+KPcwjXt0disCTNsNMkkifBR60A9i7wiLZUAAfNqB2bFSNQYjOvtQhjSlsK14nMBDW1LEcvX5WH+NKbwuAAUZkCrLaTn0K5pPqo0qx4Z8MtdDjtQqlSByIk/lAGhiffwpyWlbIpntgjUXLmdYl2AEE5o8CCoPhXO8fxrJcHdyoNDlMgMRO/rXoWM+HDbgtmvHYywA+UqZXxBM/91cVxjHKl57dxBkcSBMnpM7yDTzKW70FwTijFwRXbi8txRJk864LDuinuSB1P81b4HipbRdhuancPNdJjFBWJ8o5VX/8AS841dyJAIBAykfmJ3E6+5oNniCs0A5j+laxl9gpjT96NPHSYH4Uw7JIMt0Oo8tZ0mkxwsq5AcqBrlAGoHQ+VUnC/iPvAA1evxENB/NVbKnLC5wC66MQJPfOkzsfDaK1ZUC4si2syIXU69emoHvTVyCDMajUdfOlL2MFpflAHWOv+aQPXQusVWX8QOv8AihnHFo136UpiQTtStVIpvids2RswLd4QNNN5qhZ6t8bh5DcmgkCZ2/aqE3zGo9qvj0jkmb9ZQzdU/ZrKpLrrzZTI5ipWDEb8tzr71Gw2ZddI08/GskzBrBu5r4mGc2xt3b0k9IPKmvg4n+haZ1zAeQEULjy/6ZkDvXF91PI1r4OJbBsI+WdfOtb+DKfm7Tgt/wDDQbd1dOegEk/fOrWw061S4FMtpY5jp6U6rsoEEafetZ6vDdy4cwA216/8ULiFlbltkMQwIkiYzCJ+taTFQdY5a/4reMsZrbNJAg/LqRv3gI1O1MlDZwwGGS2qu2QhVBbK0KYJnTXLMdY3o2Fw+QkZFUFSAHYMJBlWPQatpR7WEBQNkvGMsZogHz6AsdSNppq/wgkLCoz/AC98gyo+U+M0Gq7ONFth2lzMGGiosQJAHj6RURg1OpF+5rGug0OjToNR+4q0tYXMrZjqpWDaGizMqOsgE+tWNjhZKH/Uu5ioIeF03kAxptRhaoeyKoF7FFVWGXtWDiDMsDzOvXnU0sOMql0BbJkFtBMMTqSeRBH/APPOugscHURFtJckBnYt10AGkRmOtWVl1W2T3XIgRbGmu0dPOq8SvJyeH4U7NDLedlMyDlUlTHOBB332PpVhhPhMjIwtpmK97MxMHaBvIir9saxXu2ngf3ZV5jkfAn2qF3HOG3XJPOZiNgBpvJp+MTtIH4aOoLKoIPyKNNBznr+1MXuA2y0ln8QGOXaIgba60C9bc6i7pJIgagzpPWtqVKlWLN3ROsTHiNaPX+H7D4vcs4WyWGjaEDecpjf1+tcrwv4sfOCW06U98SIjqLSwCwJOuskaa15x2j2bhRwQwP2aOx09nvcVFxQQeVcp8U/DoxKm4ml5Bv8A3DoaF8O4zMO8YFdRbQZTHMb0tunkx5DYxLHuHu5T3p5RVphMYWORJC/U0L4wwZsX+0A7r6N59asOC3AQNKq9amd46bgeBCxp9+NW2OweYbUhg8VFW9q/mFZz2u+nnmIwbYe+de6xlf4qwscTOwOvM1d8e4ULiEfm5GuIts+Y24IM94080bjr8JxkNoNT1ps3Cw1HpVTwnBBIroAkipUqHtHrqKGGadTVucJUV4eDrOtLBrnsVbVXzZRPXnr+1cdjXC3XQmCDsdN+h516LjMOOcdK4L4owga8G5RHqK04d4jn1pMk1lLmxH5mHkaytWTuEuQ0SNakDPzGlF3kUfON96526n44YS2ZGl71jLED3rXwTc/BurrAzaepitfEOuHkbrdXXpUvgdfw74O+Y/vrWn0Z/d33DLJbDqYju7epppMPp0+s1Pg+MRcGrOVQBdSTAHmTWWcVbdcyMGB1BGxqcVoQsieoo+GtEygMAzBGhWRuDUUuidPb+a1iL0yBpQbVvhRVbkZ7h+VczQrA6t5UazZVGllRR3iJbM3g3hzpCzbKhgFJgLlLuSGZt5HmBUnxehHcUAGNZOqnQT40aWH7GKHZz2hKsSPw1B2AnXzM+tFLi4xLC6JmJaF8IA5R9aqsPiO4E7RzzgLprqB1/wCa0xLFsyMeYLsQNdfl5UaMXbYq0gykrprDGY5Tr57eNL3uOgSBMryUbwdfpSNwnP8A/agnQkSfHyMUuhztAuHcxA1679Ip3lROMOYrjLH5VJPRjB848R+tJvi7jI2You0GZPjt4fpQXtAsQUYt4ncDnNEbCgKoVVUk6zrry09/ep2qyIvf6XWIMCEA0PMyfvWgGwS0kXGUAATpm15nrVlgb+sMV/8AERyrLja73Gg9BEg70BxPxfiGtZWCZACCe9rrOkUmcfbxCAkDOuzc6vvjTBdtaf8ACBOupIG3TWvMMDjGtkqdwYrTjx2M+XLK7vBHLBYxXRYPiciK85w3Fsx7zbVf8N4gzkBNB1/ip5carjyi4+J8GLtlgRy0865LgXEIGXYjQ+ldtirRycyYrzfiM2cSRsG1p8PcsLn6sr0DCY4RvVhhuJ+grl+Ft3RJ1py5jVtjq1Z2e/S5fTtLd4Ea1QcW4eCc9vfn40pgOL9p+aD0q6zAJJooV+CaPOrC1ePWq25dXOCp3pnE4gKKSlqMctQfFqedU2Hx6NpOtHXCyZnSntLILi2nauZ+IcHNosPykVe4riCjujU1X4wlrbJE5lNE9UXpxE+NZQbkAkEGQYrVdLmdkmHmNa3bthTqaysrnbkuKMOxuDoQ0eVC+DsTFy+vLf3H/NarKv61H2i24F8PLim7W7cd0S4yraJ/DBWIOXnXZW8MoBgbDYVlZSqoGxjbfpWnk+FZWVKlZatBC3zNlXMCzHeZAirC2rEKxW2g0JgSfEbedZWUoYVy7kAJuHKQdhrIMc9tDHpRb7iR3SxhRq0bDTSsrKA1btHNORV32M7jQ0FbjLp2k6EmBrA+k1qsoojdnGgyBmZsrHXx5UOyxJU9mAeZLSYFZWUg0eIskmVyzrA11PWsxXxEgHM+lZWU4VVeL4ibitCEiOZH6V5v8RYY27wYgDNuBWVla/F3jP5ehOG4dWbUT0rteD2QsVlZT+QvjdZbAK1598fcJMi4N1NZWVnwuWNOc2Urh8YVVepAq2sWMyyaysq+SOI2DwYBkb1eXrncisrKyrWEWwJVc07UTKbg3rKylowsOH5Wk1b2ZZYmK3WUdjpqxwxVMnU1PEIAQelZWUU3n/F8JN9z/urKysrol9Oez2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data:image/jpeg;base64,/9j/4AAQSkZJRgABAQAAAQABAAD/2wCEAAkGBhQSERUUExIVFBQWFBUYFxcUFxcWFxcYFRcYFxcVFxQXHCYeFxojGRUUHy8gIycpLCwsFR4xNTAqNSYrLCkBCQoKDgwOFw8PGiwcHCQpLCwpKSwpKSwpKSwpKSwsLCwpLCkpLCkpKSwpLCkpKSksLCkpLCwsLCwsLCwsLCwsKf/AABEIALcBEwMBIgACEQEDEQH/xAAbAAACAgMBAAAAAAAAAAAAAAADBAIFAAEGB//EAD8QAAIBAgQDBgQFAwMDAwUAAAECEQADBBIhMQVBURMiYXGBkQYyofAjQrHB0RRS4TNi8RVygqKywiRDU3OS/8QAGAEAAwEBAAAAAAAAAAAAAAAAAAECAwT/xAAgEQEBAQACAgIDAQAAAAAAAAAAARECMRIhA0IyQWFR/9oADAMBAAIRAxEAPwBGy9P4e8KqLVynbZrgsd8XVt6btXKqMPdp+zcmiUWLO21FApRGphGq4ijBaxhWC7WyKaWpqa3KA7a1INQBjUWuViittTAQNbzVvLWitINmtCog0RBQGwKxq0xrQamEhcismoFqzekEwaxiKiLZrHSmEmIilnOtFK1EJSNpGrO0qfZzQzYoDehrRt1rKa2xpAFrVDZaOWrIFIy1QY0xctdKXe2RSMMmgOxFFoTUqpDt6yosBWVJubtPTVpqVCztRbbRVpWNm7VhbHSqezcqyssahSysE04j1W2btMrcq5U2HkNb7SlkY1LtYqtTgqHWiiKXtsDU4oIwErBQhdreemBoFaitDapA0yRZa2BW62VoCLGhA0XLWmWgIEVtawpWiKRjq1Y1DVaxmjemSTLQilDuY9F3dR60I8btcsx8h/NLYeUyLkVtjNKtj25JvtrP6bVgusR3tPKP3NLRhqKGT1pdbcknM/LSYHsKOrLuDI8TQAmWsURQ8ZxELByHJMMQfl13I6Uw9ug2oqFwVuhXGNACdKVupTOahuaiqhAzWU0VFZSxWuEt4krVhh8WrVXWrc70yLArS4yi1tWp2p20SKo7V9lOlWuE4kDvoaixpKtLN2mrQpGzB2NMAkUoKfV6l2c0C0/WjyKtLESKn2lCFS7UCgDC5NaqBcb1E3xTI2gNGRoqsPFANIJPtQX4w/K36z+1HlB41egCtlK5k4++ZkhfIfzS5e6295j6wPSKPODwdTcdV3IHmQKWvcTtKJLj01/SqROEA76+eppu3wUATv70bRkSvfEKAd1Wb0j9aVb4gfkgH/dJ/imrmFgbUtfw45qf2qbaqSEU43fb8wj/AGLQbhdjqWb1NOWcIAe6x592Ouu280zbMbjynSl2fStTAk+dG/oiOfvVgzD3qeSdKMGudt28VaJNtheQn/Tc5WA/2XP2afOmsB8R27j5Gm3dG9u4Mr/+PJ/ME1ef0/pVbxT4dt31yugfp1HiG3Bqknu0DaD351tL+UgSP3rjWtYrBnuE37P9lww4/wC25z8m96scB8RW8RIBIcfMjjK6+nMeIkUv6P4v73emIgg6N9Qeoo3DbeW2FBJCjSd8vIE841HpVQuJ3129/LXepcK4p+N2ZO8x+31B96JTsXbTQXaaO1ygu1Ophd6E5olxaWuMamriJasqBesqTcMboUSSAPExQLXHrJaO0G8c4965JxdvmTJ/QeQrouA8EDWr1plXMbZZWKyZHIHceHrXVeMk9uacrb6dKFoqW65/4KxpuL2bH5XCg+B/iK763wTK8bjl0J6VjymXGvG7NV+Fwl0/IGPpVthVubOoHqKbFpuZ06cqkE2Ma1KkWaP8UJ8UeQjzpy1YncU0cIPQxTwtVK9pz+lTFhjzJq0SwOc+1GuL0+5p+I8lZawJO804vDAR40zaXUCm1w8jnVTim8lYcFEaD6VJMMI1iasxhxzifGpIqGegp+KfJTthZ5T6Vu3gFOpA36VZNaA2JHgaUuXSDEe23r0ow9bHDhvMHoK2vD25EEeII1o42B5df+KkcSIp5C2k7mEfovoaF/RXP7J9RVmG9a0+JA2PpSyDaqLuBJ3tt6fyKE1l02adu64/cir+3fkDnP3tWNdG2k9Jo8Yfk5l8Qv5kG/5K2mISdD76VeX7ANIYrAaaR9+NTZVSwA6/f70MyNyf0pS7h3Q6EDyP7UIY9gYIJjmKnVYVvKWDhpAHeGhbUeewNcxxDhouNm3jYiQy+TDWu4XEId5HnJHlt40K9grZGiqR4US4LNcbh712IbEdyNyi9p4gvt65Z8aw8YyuptmCseOk8yfED3q5u4BQSQgnafWqri+BVVa5l05nzI2HMzHKnLLU2WO9t4rMoYbMAR5ETWmu+FVXwxjA2HADZshK/wDyH0YVYtdophXj0pdrlEvGlnuVFXGjdFZQGua1qkbhgSymBAB5CrPgTG1cUsOTADntPvV5wzhqLIC7rMnnHQe/vTlnCgXElR82m28HX9a1vP8ATKcP24D4RxC9vnPcBxEhTtOpC+fhXr+Ju5XC6TmB59dfLlXi3C8/9S5cDu3mcrAI7QFiNPMH6V67cxRZwWmCw/Wq+TtPx9LcWp8NamMKPH78KjYaR47+NbvXNNJmeW9IxhA6eFRNwHQQT0qEE+A++dRW2Z5+3KgmzeMkZSNBG1FFvNy1qdq1PjRf6cgiBIp4NEs2v8/fOp+9Da7oR7RofITQs2YfzrH/ADVJTYnXX+aHbBYnp16/xSmMxLq6ZUzh2ykyQF0JmADppvSuCxGIdkLWgik94SJgrbPM8mN0bflFTprXJJ6VrMFBJ0HUkAe9JXsBdct+MQCzREwEKwogRqG1nXaKivBU1zsznubn+wqQY1g90a+J60GlisUgaC8N3YHM5jCkeZ09KHc+IUj5WuDQDKDM90bHX868usTBot97AeWylgVTUTEgwm0A9/8A9XjUv+rqw/Dts8hIABjK3PQcuY8aAlexTkfgpmDLmBmACZ05EcjrEzyoWMw997aZbi23M5zEjUGAN9QY2PI01hZcEumUzoJnkNfDcj0msuNB6/r70ERXhRJ711iM2w2+YmD6Mq+S7ak0xhuDW7eWM0qoUEtqQuupWJnWesmp9vy1nl+mlHbVdf1/ig0rkmT06c6UuXucUZ7hIiJ5ab6eZoXIc8vX9aKIXuWcwmlX4fAkgzG4GvvzqwO23+B40K5d61NipVQ+FfcGY8YPr1qvxfEssBl16jQj23q34i8qQs5pGnr9KDZw4Kw6g+Y+tR+1qk4kEHczv6+u9Ru2w6xBWDMjX9fvWrC7whAZXbpp+1B7AgwKRq/4Tsdm1+3IMsGEeoPrqtXtw1RJxBLd8jYuVEgHfQazv8w22q6djTtTAXel7g8aO9weVLXE6VKwTdrKG5M8qymk0FKsGUTGmXQSp3A5Tz9KI75jbdf/AMgBB0ImREcjJ+lCt4ks5CjuhQcx0kzEAH01ot0aqd+8kx0DCg3n+TJxXIdQb7T/AOQLfTNXqvEYB8zOteTcZtlOJmI/1gR6rIketeo49iYPiP0rXn1GXDury20LHXb/AIoltTrI9dB60KzbnU/xTsEUQqgG5ffnFbCGRp/migdN62jTpEb86okxptGu/QVo3/0qLuAImKVZidBG3OjQYusD9KTW5rEffOmUMb79RWnX+3uydTtPUefjSMFLszA06kj0g+dTsWidYjwqT2FO2h/4ipBCIk/fn7UBjmBAnlrtVe3EbYcIbiTmVSJkhn0VSORJ2mKrXwN43nJyEf1KXEZiJFrIqtbUbq0ho5HMeZqd3gLG/dupcyG5btqAAxIKZhngkKSQ0CZjKDQDl/jVpLvZwe0JESoXONJKudGyhhIBJA5UPinGbiX1sqBL2ndSZIBRkUq4XVVh5LToOVSvcFS4e+M6EowH9rW/ldSACG8Zpy7w627BntqWEgEgEgH5gCdp09vCgK7FcbcXU7MK1phZbMrKTldiNFI7wIE91pABMHSgNZvPexYJc2yi9iw0ALIQ6KSNO8Aee/oLdHUELzjQTBgaRl6UJsemhzghsoBBmc/yxHI9fGgEsBgb1tYzIQboZi4AOTKA4C2zlzaCDAG8irMDvfyOnhOlV448mRoVmOsKFJmNY206aiiPjGDgdmyqGjMzKoYR+UbmPGNjSM5cxIJ1005aT70XMI5GT9OhiqPFY1lktetKstlYAtovIjadjzOpqHaG4qEdtnQwSoW3nJf2IEcv7vYC5u4tRsROg3jVtt+v1qsxXF7QLrmMqSDCsdo6DaSBrSPbL2hd7VtNQWLscwBkkhYgGQ3setTfEsnzXS8qxPZ24JnuznA3BGnSOcUqIDh+LQJFhiP7iAg33luWtMXxddTolomIM5soIIJgbkd0ifGqnD4eQMys2kntbhAGuUmNxoJnmDFGvXsqZBcW2wYd1JbkCFBb/cCOketJSwuEqqicxAEnqQPfelVxeu3P2oGDulkBLFp174jfoI2rV5eulRVQnx7CLKXAY7x7uUd45SMxI8BVpbxgZA3IgH3pS2FfutIgkgTqQfzRyOlb/qQxOQQFOUgAiCAJEH71p0QVxNL3NNjUWua7xQ3vaa+4pYetNcPSt0ub461lVidXBSSDPeCkGDyO2nmD9ahiwQvqvnuKQwhuEoVXKDEkwc6qCBlMyO8SZPI1Z3UJVhH6jbX9qlTg/iWxHFAwJnNbPtBH0n2r0XiC9wEblV6Dl/muD+Jbqrj0fViiozpygoY8/wDNd613NatN1CHw2B1rTn1GXHuru2DGnTxo4XyO2h8KXt4oQPSiLciedOCmzcESd9NRvQrmIMCTp4D3EVAP/cdQOX7fWo31BjU0yaLa76b78v5qXbDyilFPofLT2oquDvI/Q+R/ap08MreHiamjZhzA8ailnqN/b261XcRwbuWH9R2aloWNCoa2BlO3fzEsDPTTSqJaKD4eUydf3qLX11WQSsSJ0GkjN+oqlxV2wGzNeN1lJIVe9lLBZywGIjIhAnQiRvUrmNUOGS07u6qZ20EwDmI1AJ0idaNGLcW9dunlE8qkqnTQ+nhpVJe4y6qoBtKSACSzGHMAgAaEAsg35+FRXEO2YM73Q6iMttlyyNDmJA2Ikk0Bd9sNjr0kfetVuOxYzd0roVLZSP7l3Uf7SZ8CPCq8FjkeCMsKvaXFIPcMOAoPeliPrQuGhACvclrbDuglgTyZz4FCAOS+VIx7WK/FYNbKM86lgILqqiE3JJtj2MGk3ugKRNi2RmWEBZ8ygNlUnY5mnT+4QedNY6+znP2abKA7NsPmD5ZjSW3+tEw9yEbvIDAbPaTNoWyxEd7VWEzNIN27ZZmU3LzjKCCqhV0AcFbnUyB4yaGMPmdO1tgKFj8W5JygklvH5gNY6ayI1bVoYRduSsS4yCUYMoEebGZ5HlqDZACmdbagad5pZklhopka5p38PJhjMXPZi6Ae9C27cz806nSdtDGoqNyyLrFjbuKQkS5ypp8oidJgdBWrfFASPxWeNctq3oc3IkgzMk++9RfDBgClpnkEw7kQQcoBG57vny3oAV1jmdnFlcuUPu7ETEZgN2ysvpQQsq4D3mUAtCqUnvCRmI1OvLXfyqzXC3G2ZbbHMXOUEmSSpJgTA69Kl/0/5c114AAgGJ37xA5mfoKRufvcPYEHKsSJN19YEb7gGABJ6U3ax6AidCxy91SZI5ZgNfPSYp25hbCSWVZA/NvBJj5vmJM+1VTcQW0zi2oO7Qo3kidY8fpU1UPW2zn/AEmCn8zCOQI0n7Iod1RPlSWK47cWItFQTBzHL+u2/wBKi+Lztqpyjcrrv1G/tSpwK4uZwFnMDAjQ68v+3qP4ra4iUkaw0E7zMwZ9DWrmBGU5WMOCCRMgc8vMGOu1QtlVUoNBlEATyMRPlQEXYUN2od95pbtCNqrE6KQOlboDPWU8J1drDgZeigAcoFMXLqqN/rVc+Lz+m3+KAhZjrMcutZtHM/EVnNjGfNli3a1I0IIgiPDYeddNh73bYLJbzq0G2hOmqCAQ3mI9CK5v4owP/wBUhcbYZmAn865spPsK6T4PxYXh1iYJHPQxFwzPT/Na38ZWU/Kx0+FwZyqHJJ0M7agdRFPNb++tQwl/Ov0NHjnRBQrlrSfXyj7NJ3XYsBkJLK7T+UZcoyseU5tPJqeuNppqenUjWJ+96IIPh576+VGBS4bihle0tqgZc0lwT8haMpEkiACPE9Ky7irneVnVMoUsFts8B5HdYkAkaGYgUpaZVBYFBlVR3Ue5qVMZe0+XUOOXjvoVmOcIwubIsi4EAhVJJWddrh03hvOgC2i6OstcIYbO6ooLBREbyonUHQmNopNMSArAm0AGDZWDXW1kqWIMFsuQD1qKuoVZFmAWC5i91iZBIBM/mKGdefSsN2T813JOpCrbVZggEkagbUtPBbaMdM10A80Vbag7TA725+4rFvBRLG2CCwHaEtEllunTWI183Ipa5bBRc6jsxoDcuG4TIIKkKI+ZRz67VNflOVwApXu2rcHViCJO+sk+VIztlO4QHMwCnZ2yo0zZgpefmP8A7RQFdgCzSryQe0ughFaYJUAA/M8A/wBtaZMyqzK7MpAXO4U7SSY5g6VLC4F+9pbSTm2zydNe8Y/u96NLELZQtINoZG+UJnYoWy5SRoDM9dfaptcYMpJulBlYTktWxBBAIInQEg//AK6ZXBMIm8xkSQoVV3nkNOlQ/o10zSQCNSZMgAEmfAAUArewyKBGQPmYZmj5VDKNwQNl84NRu3jmH4p0tL/ppoxLTnUDQGQw22J9DYt1yOxyghhlLQd1B2gz+bkaBecZFAvkspY/hqe8Y0WQIiG9DB5UGIVViMyuVJclnYKZYySQPFSeutZbxZQgFLSBVI5kgBjAnbRsu3OTpS3YmD+GzHSWuGIAzKSNjqrEeTU+hRQjEIkjvgAEkmCF15dZ6DpQDWH4mpYqsagxppOgAMDx+lBPErkCUyyknOR8xU8t4DQPUxXS8D49bIK5UHTQT71XcesI7SVBGvLXxg+lVZ62VMvvMUL45goJurBUxkGZtDqZ2O4HSlu3zMdL1yeXyDaP2mPam+I8HNoL2T93Kxga76zr960hdIdpC3nkQAO6o0BMH08qhYy/KZREI1XUMRzaQdvMdahg74LAm5mIB7oTSB4jr0/mo4awRc+REXYtnGadND5iD6+NMXsWqgqkFhMKBuRyOkUgrbmGLLAtXGGXe4YHll9T7U3YsMqqQqqQIyg92Btr9704rXGmEPTUgDfceGs+lSwOFYzmy5hGgM9JPoTFBkTbMyAB4T+9J3MP+KpaBynwPXlNdFewg3HKq/GYDQHl6+VLoduevMJInYkfZpV0I8RTPEMLkeGG4mkyxGxrSIqZuVlLm6elZTwtX+FE6RAn71rOLWS9p0UxmUgEaxPOjW7cE65damkCR51lrRxPFMMLK5Vk5bL6MSZnefM5jXWfCeGCYJSpMkhpk6EwTEfLqJrnvi5ACjRvavCPLWrb4cvn+jEjRVkEHeAJB9vrWt98Wc9cnb4QwuhE/QTTlu5AhtY+5qvwF1WUECZAP0pjtCf8D3qYqmBcjWdNo5+c1u7cnbXn9il7QHI6E9f3pPjeMZLDuCRlUscsSwUEtE7bGnpYVfMQQxvEAMSMyonRgF3I3I8Ioy4Q3AGNtc5gZmJYhcsdAM0OwOn+EMDdF3I3ZF1uWy5Z2nvMGYKwHdEyBInx5EsPjbigghLUISCDJBJ7ukERv4mDSMw+Fhu7cZAdlUAQNJ18xP8A5GmDhhkyGWGWNTrpGukdKoL+KZjm7ZYBj8NcxDGSBPkG5/xWnAYAzfYHckhYHWNIAI56Ugt3e2rAHKsDQAfLJJ16SVbzINY3E7eUkHMJjujNMLm0jw8tqAi20VJCmAFUvEwBAifM7Dn41BeKoFYqwcLE5BJ8oG/p0oMyca35LDb/AJoXYkb9P2NRu3r5A+RWzHfvCDECV3/MPakrfF2JAW05HiIOwI30jr0rX/ULhDzlSFYCDmYECdh0FAPdncOX8UggENlgSCZEdI26671JMJaPz5nOvzMY5+XJvoOlUdu4zwP6ggyohUkg67nXX+KPcwjXt0disCTNsNMkkifBR60A9i7wiLZUAAfNqB2bFSNQYjOvtQhjSlsK14nMBDW1LEcvX5WH+NKbwuAAUZkCrLaTn0K5pPqo0qx4Z8MtdDjtQqlSByIk/lAGhiffwpyWlbIpntgjUXLmdYl2AEE5o8CCoPhXO8fxrJcHdyoNDlMgMRO/rXoWM+HDbgtmvHYywA+UqZXxBM/91cVxjHKl57dxBkcSBMnpM7yDTzKW70FwTijFwRXbi8txRJk864LDuinuSB1P81b4HipbRdhuancPNdJjFBWJ8o5VX/8AS841dyJAIBAykfmJ3E6+5oNniCs0A5j+laxl9gpjT96NPHSYH4Uw7JIMt0Oo8tZ0mkxwsq5AcqBrlAGoHQ+VUnC/iPvAA1evxENB/NVbKnLC5wC66MQJPfOkzsfDaK1ZUC4si2syIXU69emoHvTVyCDMajUdfOlL2MFpflAHWOv+aQPXQusVWX8QOv8AihnHFo136UpiQTtStVIpvids2RswLd4QNNN5qhZ6t8bh5DcmgkCZ2/aqE3zGo9qvj0jkmb9ZQzdU/ZrKpLrrzZTI5ipWDEb8tzr71Gw2ZddI08/GskzBrBu5r4mGc2xt3b0k9IPKmvg4n+haZ1zAeQEULjy/6ZkDvXF91PI1r4OJbBsI+WdfOtb+DKfm7Tgt/wDDQbd1dOegEk/fOrWw061S4FMtpY5jp6U6rsoEEafetZ6vDdy4cwA216/8ULiFlbltkMQwIkiYzCJ+taTFQdY5a/4reMsZrbNJAg/LqRv3gI1O1MlDZwwGGS2qu2QhVBbK0KYJnTXLMdY3o2Fw+QkZFUFSAHYMJBlWPQatpR7WEBQNkvGMsZogHz6AsdSNppq/wgkLCoz/AC98gyo+U+M0Gq7ONFth2lzMGGiosQJAHj6RURg1OpF+5rGug0OjToNR+4q0tYXMrZjqpWDaGizMqOsgE+tWNjhZKH/Uu5ioIeF03kAxptRhaoeyKoF7FFVWGXtWDiDMsDzOvXnU0sOMql0BbJkFtBMMTqSeRBH/APPOugscHURFtJckBnYt10AGkRmOtWVl1W2T3XIgRbGmu0dPOq8SvJyeH4U7NDLedlMyDlUlTHOBB332PpVhhPhMjIwtpmK97MxMHaBvIir9saxXu2ngf3ZV5jkfAn2qF3HOG3XJPOZiNgBpvJp+MTtIH4aOoLKoIPyKNNBznr+1MXuA2y0ln8QGOXaIgba60C9bc6i7pJIgagzpPWtqVKlWLN3ROsTHiNaPX+H7D4vcs4WyWGjaEDecpjf1+tcrwv4sfOCW06U98SIjqLSwCwJOuskaa15x2j2bhRwQwP2aOx09nvcVFxQQeVcp8U/DoxKm4ml5Bv8A3DoaF8O4zMO8YFdRbQZTHMb0tunkx5DYxLHuHu5T3p5RVphMYWORJC/U0L4wwZsX+0A7r6N59asOC3AQNKq9amd46bgeBCxp9+NW2OweYbUhg8VFW9q/mFZz2u+nnmIwbYe+de6xlf4qwscTOwOvM1d8e4ULiEfm5GuIts+Y24IM94080bjr8JxkNoNT1ps3Cw1HpVTwnBBIroAkipUqHtHrqKGGadTVucJUV4eDrOtLBrnsVbVXzZRPXnr+1cdjXC3XQmCDsdN+h516LjMOOcdK4L4owga8G5RHqK04d4jn1pMk1lLmxH5mHkaytWTuEuQ0SNakDPzGlF3kUfON96526n44YS2ZGl71jLED3rXwTc/BurrAzaepitfEOuHkbrdXXpUvgdfw74O+Y/vrWn0Z/d33DLJbDqYju7epppMPp0+s1Pg+MRcGrOVQBdSTAHmTWWcVbdcyMGB1BGxqcVoQsieoo+GtEygMAzBGhWRuDUUuidPb+a1iL0yBpQbVvhRVbkZ7h+VczQrA6t5UazZVGllRR3iJbM3g3hzpCzbKhgFJgLlLuSGZt5HmBUnxehHcUAGNZOqnQT40aWH7GKHZz2hKsSPw1B2AnXzM+tFLi4xLC6JmJaF8IA5R9aqsPiO4E7RzzgLprqB1/wCa0xLFsyMeYLsQNdfl5UaMXbYq0gykrprDGY5Tr57eNL3uOgSBMryUbwdfpSNwnP8A/agnQkSfHyMUuhztAuHcxA1679Ip3lROMOYrjLH5VJPRjB848R+tJvi7jI2You0GZPjt4fpQXtAsQUYt4ncDnNEbCgKoVVUk6zrry09/ep2qyIvf6XWIMCEA0PMyfvWgGwS0kXGUAATpm15nrVlgb+sMV/8AERyrLja73Gg9BEg70BxPxfiGtZWCZACCe9rrOkUmcfbxCAkDOuzc6vvjTBdtaf8ACBOupIG3TWvMMDjGtkqdwYrTjx2M+XLK7vBHLBYxXRYPiciK85w3Fsx7zbVf8N4gzkBNB1/ip5carjyi4+J8GLtlgRy0865LgXEIGXYjQ+ldtirRycyYrzfiM2cSRsG1p8PcsLn6sr0DCY4RvVhhuJ+grl+Ft3RJ1py5jVtjq1Z2e/S5fTtLd4Ea1QcW4eCc9vfn40pgOL9p+aD0q6zAJJooV+CaPOrC1ePWq25dXOCp3pnE4gKKSlqMctQfFqedU2Hx6NpOtHXCyZnSntLILi2nauZ+IcHNosPykVe4riCjujU1X4wlrbJE5lNE9UXpxE+NZQbkAkEGQYrVdLmdkmHmNa3bthTqaysrnbkuKMOxuDoQ0eVC+DsTFy+vLf3H/NarKv61H2i24F8PLim7W7cd0S4yraJ/DBWIOXnXZW8MoBgbDYVlZSqoGxjbfpWnk+FZWVKlZatBC3zNlXMCzHeZAirC2rEKxW2g0JgSfEbedZWUoYVy7kAJuHKQdhrIMc9tDHpRb7iR3SxhRq0bDTSsrKA1btHNORV32M7jQ0FbjLp2k6EmBrA+k1qsoojdnGgyBmZsrHXx5UOyxJU9mAeZLSYFZWUg0eIskmVyzrA11PWsxXxEgHM+lZWU4VVeL4ibitCEiOZH6V5v8RYY27wYgDNuBWVla/F3jP5ehOG4dWbUT0rteD2QsVlZT+QvjdZbAK1598fcJMi4N1NZWVnwuWNOc2Urh8YVVepAq2sWMyyaysq+SOI2DwYBkb1eXrncisrKyrWEWwJVc07UTKbg3rKylowsOH5Wk1b2ZZYmK3WUdjpqxwxVMnU1PEIAQelZWUU3n/F8JN9z/urKysrol9Oez2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2. ESTRUTURA DE MARCOS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 evangelhos não tem um índice, mas lendo o texto descobrimos algumas características que mostram qual era a idéia de Marcos quando escreveu o seu texto.</a:t>
            </a:r>
          </a:p>
          <a:p>
            <a:endParaRPr lang="pt-BR" dirty="0" smtClean="0"/>
          </a:p>
          <a:p>
            <a:r>
              <a:rPr lang="pt-BR" dirty="0" smtClean="0"/>
              <a:t>Marcos tem 16 capítulos, como eles estariam divididos</a:t>
            </a:r>
            <a:r>
              <a:rPr lang="en-US" dirty="0" smtClean="0"/>
              <a:t>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3.bp.blogspot.com/-5bYE81axP48/UzXNauyRwUI/AAAAAAAADyg/VjiIz6haR68/s1600/fotografia%252844%2529.PNG"/>
          <p:cNvPicPr>
            <a:picLocks noChangeAspect="1" noChangeArrowheads="1"/>
          </p:cNvPicPr>
          <p:nvPr/>
        </p:nvPicPr>
        <p:blipFill>
          <a:blip r:embed="rId2"/>
          <a:srcRect l="27612" t="12109" r="11132" b="15556"/>
          <a:stretch>
            <a:fillRect/>
          </a:stretch>
        </p:blipFill>
        <p:spPr bwMode="auto">
          <a:xfrm>
            <a:off x="5786446" y="1357298"/>
            <a:ext cx="3357554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2. ESTRUTURA DE MARCOS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a</a:t>
            </a:r>
            <a:r>
              <a:rPr lang="pt-BR" b="1" dirty="0" smtClean="0">
                <a:solidFill>
                  <a:srgbClr val="00FF00"/>
                </a:solidFill>
              </a:rPr>
              <a:t>) ESQUEMA GEOGRÁFICO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2143116"/>
            <a:ext cx="56156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FF00"/>
                </a:solidFill>
              </a:rPr>
              <a:t>Mc 1,1 – 7,23: </a:t>
            </a:r>
          </a:p>
          <a:p>
            <a:r>
              <a:rPr lang="pt-BR" sz="2800" b="1" dirty="0" smtClean="0">
                <a:solidFill>
                  <a:srgbClr val="00FF00"/>
                </a:solidFill>
              </a:rPr>
              <a:t>Batismo e ministério na Galiléia</a:t>
            </a:r>
            <a:endParaRPr lang="pt-BR" sz="2800" b="1" dirty="0">
              <a:solidFill>
                <a:srgbClr val="00FF00"/>
              </a:solidFill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3000364" y="2357430"/>
            <a:ext cx="3643338" cy="1588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a livre 7"/>
          <p:cNvSpPr/>
          <p:nvPr/>
        </p:nvSpPr>
        <p:spPr>
          <a:xfrm>
            <a:off x="6594622" y="2003947"/>
            <a:ext cx="1524676" cy="1638144"/>
          </a:xfrm>
          <a:custGeom>
            <a:avLst/>
            <a:gdLst>
              <a:gd name="connsiteX0" fmla="*/ 161020 w 1524676"/>
              <a:gd name="connsiteY0" fmla="*/ 70513 h 1638144"/>
              <a:gd name="connsiteX1" fmla="*/ 188315 w 1524676"/>
              <a:gd name="connsiteY1" fmla="*/ 466298 h 1638144"/>
              <a:gd name="connsiteX2" fmla="*/ 147372 w 1524676"/>
              <a:gd name="connsiteY2" fmla="*/ 507241 h 1638144"/>
              <a:gd name="connsiteX3" fmla="*/ 106429 w 1524676"/>
              <a:gd name="connsiteY3" fmla="*/ 534537 h 1638144"/>
              <a:gd name="connsiteX4" fmla="*/ 51838 w 1524676"/>
              <a:gd name="connsiteY4" fmla="*/ 575480 h 1638144"/>
              <a:gd name="connsiteX5" fmla="*/ 51838 w 1524676"/>
              <a:gd name="connsiteY5" fmla="*/ 998560 h 1638144"/>
              <a:gd name="connsiteX6" fmla="*/ 79133 w 1524676"/>
              <a:gd name="connsiteY6" fmla="*/ 1039504 h 1638144"/>
              <a:gd name="connsiteX7" fmla="*/ 120077 w 1524676"/>
              <a:gd name="connsiteY7" fmla="*/ 1066799 h 1638144"/>
              <a:gd name="connsiteX8" fmla="*/ 147372 w 1524676"/>
              <a:gd name="connsiteY8" fmla="*/ 1107743 h 1638144"/>
              <a:gd name="connsiteX9" fmla="*/ 161020 w 1524676"/>
              <a:gd name="connsiteY9" fmla="*/ 1162334 h 1638144"/>
              <a:gd name="connsiteX10" fmla="*/ 311145 w 1524676"/>
              <a:gd name="connsiteY10" fmla="*/ 1244220 h 1638144"/>
              <a:gd name="connsiteX11" fmla="*/ 352088 w 1524676"/>
              <a:gd name="connsiteY11" fmla="*/ 1257868 h 1638144"/>
              <a:gd name="connsiteX12" fmla="*/ 447623 w 1524676"/>
              <a:gd name="connsiteY12" fmla="*/ 1380698 h 1638144"/>
              <a:gd name="connsiteX13" fmla="*/ 488566 w 1524676"/>
              <a:gd name="connsiteY13" fmla="*/ 1435289 h 1638144"/>
              <a:gd name="connsiteX14" fmla="*/ 584100 w 1524676"/>
              <a:gd name="connsiteY14" fmla="*/ 1489880 h 1638144"/>
              <a:gd name="connsiteX15" fmla="*/ 679635 w 1524676"/>
              <a:gd name="connsiteY15" fmla="*/ 1558119 h 1638144"/>
              <a:gd name="connsiteX16" fmla="*/ 761521 w 1524676"/>
              <a:gd name="connsiteY16" fmla="*/ 1585414 h 1638144"/>
              <a:gd name="connsiteX17" fmla="*/ 897999 w 1524676"/>
              <a:gd name="connsiteY17" fmla="*/ 1612710 h 1638144"/>
              <a:gd name="connsiteX18" fmla="*/ 1157306 w 1524676"/>
              <a:gd name="connsiteY18" fmla="*/ 1571766 h 1638144"/>
              <a:gd name="connsiteX19" fmla="*/ 1198250 w 1524676"/>
              <a:gd name="connsiteY19" fmla="*/ 1530823 h 1638144"/>
              <a:gd name="connsiteX20" fmla="*/ 1211897 w 1524676"/>
              <a:gd name="connsiteY20" fmla="*/ 1476232 h 1638144"/>
              <a:gd name="connsiteX21" fmla="*/ 1266488 w 1524676"/>
              <a:gd name="connsiteY21" fmla="*/ 1353402 h 1638144"/>
              <a:gd name="connsiteX22" fmla="*/ 1293784 w 1524676"/>
              <a:gd name="connsiteY22" fmla="*/ 1244220 h 1638144"/>
              <a:gd name="connsiteX23" fmla="*/ 1307432 w 1524676"/>
              <a:gd name="connsiteY23" fmla="*/ 1203277 h 1638144"/>
              <a:gd name="connsiteX24" fmla="*/ 1348375 w 1524676"/>
              <a:gd name="connsiteY24" fmla="*/ 1053152 h 1638144"/>
              <a:gd name="connsiteX25" fmla="*/ 1375671 w 1524676"/>
              <a:gd name="connsiteY25" fmla="*/ 998560 h 1638144"/>
              <a:gd name="connsiteX26" fmla="*/ 1416614 w 1524676"/>
              <a:gd name="connsiteY26" fmla="*/ 971265 h 1638144"/>
              <a:gd name="connsiteX27" fmla="*/ 1457557 w 1524676"/>
              <a:gd name="connsiteY27" fmla="*/ 589128 h 1638144"/>
              <a:gd name="connsiteX28" fmla="*/ 1416614 w 1524676"/>
              <a:gd name="connsiteY28" fmla="*/ 439002 h 1638144"/>
              <a:gd name="connsiteX29" fmla="*/ 1362023 w 1524676"/>
              <a:gd name="connsiteY29" fmla="*/ 411707 h 1638144"/>
              <a:gd name="connsiteX30" fmla="*/ 1321079 w 1524676"/>
              <a:gd name="connsiteY30" fmla="*/ 370763 h 1638144"/>
              <a:gd name="connsiteX31" fmla="*/ 1239193 w 1524676"/>
              <a:gd name="connsiteY31" fmla="*/ 316172 h 1638144"/>
              <a:gd name="connsiteX32" fmla="*/ 1184602 w 1524676"/>
              <a:gd name="connsiteY32" fmla="*/ 220638 h 1638144"/>
              <a:gd name="connsiteX33" fmla="*/ 1143659 w 1524676"/>
              <a:gd name="connsiteY33" fmla="*/ 138752 h 1638144"/>
              <a:gd name="connsiteX34" fmla="*/ 1102715 w 1524676"/>
              <a:gd name="connsiteY34" fmla="*/ 111456 h 1638144"/>
              <a:gd name="connsiteX35" fmla="*/ 1075420 w 1524676"/>
              <a:gd name="connsiteY35" fmla="*/ 70513 h 1638144"/>
              <a:gd name="connsiteX36" fmla="*/ 993533 w 1524676"/>
              <a:gd name="connsiteY36" fmla="*/ 43217 h 1638144"/>
              <a:gd name="connsiteX37" fmla="*/ 161020 w 1524676"/>
              <a:gd name="connsiteY37" fmla="*/ 70513 h 163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24676" h="1638144">
                <a:moveTo>
                  <a:pt x="161020" y="70513"/>
                </a:moveTo>
                <a:cubicBezTo>
                  <a:pt x="26817" y="141026"/>
                  <a:pt x="231466" y="196606"/>
                  <a:pt x="188315" y="466298"/>
                </a:cubicBezTo>
                <a:cubicBezTo>
                  <a:pt x="185266" y="485356"/>
                  <a:pt x="162199" y="494885"/>
                  <a:pt x="147372" y="507241"/>
                </a:cubicBezTo>
                <a:cubicBezTo>
                  <a:pt x="134771" y="517742"/>
                  <a:pt x="119776" y="525003"/>
                  <a:pt x="106429" y="534537"/>
                </a:cubicBezTo>
                <a:cubicBezTo>
                  <a:pt x="87920" y="547758"/>
                  <a:pt x="70035" y="561832"/>
                  <a:pt x="51838" y="575480"/>
                </a:cubicBezTo>
                <a:cubicBezTo>
                  <a:pt x="0" y="730989"/>
                  <a:pt x="18913" y="658335"/>
                  <a:pt x="51838" y="998560"/>
                </a:cubicBezTo>
                <a:cubicBezTo>
                  <a:pt x="53418" y="1014886"/>
                  <a:pt x="67535" y="1027906"/>
                  <a:pt x="79133" y="1039504"/>
                </a:cubicBezTo>
                <a:cubicBezTo>
                  <a:pt x="90731" y="1051102"/>
                  <a:pt x="106429" y="1057701"/>
                  <a:pt x="120077" y="1066799"/>
                </a:cubicBezTo>
                <a:cubicBezTo>
                  <a:pt x="129175" y="1080447"/>
                  <a:pt x="140911" y="1092667"/>
                  <a:pt x="147372" y="1107743"/>
                </a:cubicBezTo>
                <a:cubicBezTo>
                  <a:pt x="154761" y="1124983"/>
                  <a:pt x="148668" y="1148218"/>
                  <a:pt x="161020" y="1162334"/>
                </a:cubicBezTo>
                <a:cubicBezTo>
                  <a:pt x="195565" y="1201815"/>
                  <a:pt x="263023" y="1226174"/>
                  <a:pt x="311145" y="1244220"/>
                </a:cubicBezTo>
                <a:cubicBezTo>
                  <a:pt x="324615" y="1249271"/>
                  <a:pt x="338440" y="1253319"/>
                  <a:pt x="352088" y="1257868"/>
                </a:cubicBezTo>
                <a:cubicBezTo>
                  <a:pt x="471896" y="1437578"/>
                  <a:pt x="351411" y="1268450"/>
                  <a:pt x="447623" y="1380698"/>
                </a:cubicBezTo>
                <a:cubicBezTo>
                  <a:pt x="462426" y="1397968"/>
                  <a:pt x="472482" y="1419205"/>
                  <a:pt x="488566" y="1435289"/>
                </a:cubicBezTo>
                <a:cubicBezTo>
                  <a:pt x="520797" y="1467520"/>
                  <a:pt x="546641" y="1463124"/>
                  <a:pt x="584100" y="1489880"/>
                </a:cubicBezTo>
                <a:cubicBezTo>
                  <a:pt x="668036" y="1549834"/>
                  <a:pt x="577628" y="1517316"/>
                  <a:pt x="679635" y="1558119"/>
                </a:cubicBezTo>
                <a:cubicBezTo>
                  <a:pt x="706349" y="1568805"/>
                  <a:pt x="733141" y="1580684"/>
                  <a:pt x="761521" y="1585414"/>
                </a:cubicBezTo>
                <a:cubicBezTo>
                  <a:pt x="861910" y="1602146"/>
                  <a:pt x="816562" y="1592350"/>
                  <a:pt x="897999" y="1612710"/>
                </a:cubicBezTo>
                <a:cubicBezTo>
                  <a:pt x="1035048" y="1604144"/>
                  <a:pt x="1077652" y="1638144"/>
                  <a:pt x="1157306" y="1571766"/>
                </a:cubicBezTo>
                <a:cubicBezTo>
                  <a:pt x="1172133" y="1559410"/>
                  <a:pt x="1184602" y="1544471"/>
                  <a:pt x="1198250" y="1530823"/>
                </a:cubicBezTo>
                <a:cubicBezTo>
                  <a:pt x="1202799" y="1512626"/>
                  <a:pt x="1204508" y="1493472"/>
                  <a:pt x="1211897" y="1476232"/>
                </a:cubicBezTo>
                <a:cubicBezTo>
                  <a:pt x="1265674" y="1350752"/>
                  <a:pt x="1215551" y="1557145"/>
                  <a:pt x="1266488" y="1353402"/>
                </a:cubicBezTo>
                <a:cubicBezTo>
                  <a:pt x="1275587" y="1317008"/>
                  <a:pt x="1281921" y="1279809"/>
                  <a:pt x="1293784" y="1244220"/>
                </a:cubicBezTo>
                <a:cubicBezTo>
                  <a:pt x="1298333" y="1230572"/>
                  <a:pt x="1303647" y="1217156"/>
                  <a:pt x="1307432" y="1203277"/>
                </a:cubicBezTo>
                <a:cubicBezTo>
                  <a:pt x="1312654" y="1184130"/>
                  <a:pt x="1332666" y="1089805"/>
                  <a:pt x="1348375" y="1053152"/>
                </a:cubicBezTo>
                <a:cubicBezTo>
                  <a:pt x="1356389" y="1034452"/>
                  <a:pt x="1362646" y="1014190"/>
                  <a:pt x="1375671" y="998560"/>
                </a:cubicBezTo>
                <a:cubicBezTo>
                  <a:pt x="1386172" y="985959"/>
                  <a:pt x="1402966" y="980363"/>
                  <a:pt x="1416614" y="971265"/>
                </a:cubicBezTo>
                <a:cubicBezTo>
                  <a:pt x="1524676" y="809172"/>
                  <a:pt x="1479117" y="912516"/>
                  <a:pt x="1457557" y="589128"/>
                </a:cubicBezTo>
                <a:cubicBezTo>
                  <a:pt x="1454637" y="545326"/>
                  <a:pt x="1458546" y="473946"/>
                  <a:pt x="1416614" y="439002"/>
                </a:cubicBezTo>
                <a:cubicBezTo>
                  <a:pt x="1400985" y="425978"/>
                  <a:pt x="1380220" y="420805"/>
                  <a:pt x="1362023" y="411707"/>
                </a:cubicBezTo>
                <a:cubicBezTo>
                  <a:pt x="1348375" y="398059"/>
                  <a:pt x="1336314" y="382613"/>
                  <a:pt x="1321079" y="370763"/>
                </a:cubicBezTo>
                <a:cubicBezTo>
                  <a:pt x="1295184" y="350623"/>
                  <a:pt x="1239193" y="316172"/>
                  <a:pt x="1239193" y="316172"/>
                </a:cubicBezTo>
                <a:cubicBezTo>
                  <a:pt x="1211778" y="275051"/>
                  <a:pt x="1205382" y="269125"/>
                  <a:pt x="1184602" y="220638"/>
                </a:cubicBezTo>
                <a:cubicBezTo>
                  <a:pt x="1167953" y="181790"/>
                  <a:pt x="1176442" y="171535"/>
                  <a:pt x="1143659" y="138752"/>
                </a:cubicBezTo>
                <a:cubicBezTo>
                  <a:pt x="1132060" y="127153"/>
                  <a:pt x="1116363" y="120555"/>
                  <a:pt x="1102715" y="111456"/>
                </a:cubicBezTo>
                <a:cubicBezTo>
                  <a:pt x="1093617" y="97808"/>
                  <a:pt x="1089329" y="79206"/>
                  <a:pt x="1075420" y="70513"/>
                </a:cubicBezTo>
                <a:cubicBezTo>
                  <a:pt x="1051021" y="55264"/>
                  <a:pt x="993533" y="43217"/>
                  <a:pt x="993533" y="43217"/>
                </a:cubicBezTo>
                <a:cubicBezTo>
                  <a:pt x="356672" y="59547"/>
                  <a:pt x="295223" y="0"/>
                  <a:pt x="161020" y="70513"/>
                </a:cubicBezTo>
                <a:close/>
              </a:path>
            </a:pathLst>
          </a:custGeom>
          <a:solidFill>
            <a:srgbClr val="00FF00">
              <a:alpha val="19000"/>
            </a:srgbClr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32" y="3546463"/>
            <a:ext cx="4841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</a:rPr>
              <a:t>Mc 7,24 – 10,52: </a:t>
            </a:r>
          </a:p>
          <a:p>
            <a:r>
              <a:rPr lang="pt-BR" sz="2800" b="1" dirty="0" smtClean="0">
                <a:solidFill>
                  <a:srgbClr val="FFFF00"/>
                </a:solidFill>
              </a:rPr>
              <a:t>Ministério nas terras pagãs</a:t>
            </a:r>
            <a:endParaRPr lang="pt-BR" sz="2800" b="1" dirty="0">
              <a:solidFill>
                <a:srgbClr val="FFFF00"/>
              </a:solidFill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4929190" y="3857628"/>
            <a:ext cx="2857520" cy="35719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a livre 13"/>
          <p:cNvSpPr/>
          <p:nvPr/>
        </p:nvSpPr>
        <p:spPr>
          <a:xfrm>
            <a:off x="6770616" y="1460310"/>
            <a:ext cx="2114666" cy="2866030"/>
          </a:xfrm>
          <a:custGeom>
            <a:avLst/>
            <a:gdLst>
              <a:gd name="connsiteX0" fmla="*/ 121503 w 2114666"/>
              <a:gd name="connsiteY0" fmla="*/ 68239 h 2866030"/>
              <a:gd name="connsiteX1" fmla="*/ 53265 w 2114666"/>
              <a:gd name="connsiteY1" fmla="*/ 95535 h 2866030"/>
              <a:gd name="connsiteX2" fmla="*/ 39617 w 2114666"/>
              <a:gd name="connsiteY2" fmla="*/ 259308 h 2866030"/>
              <a:gd name="connsiteX3" fmla="*/ 53265 w 2114666"/>
              <a:gd name="connsiteY3" fmla="*/ 300251 h 2866030"/>
              <a:gd name="connsiteX4" fmla="*/ 94208 w 2114666"/>
              <a:gd name="connsiteY4" fmla="*/ 341194 h 2866030"/>
              <a:gd name="connsiteX5" fmla="*/ 217038 w 2114666"/>
              <a:gd name="connsiteY5" fmla="*/ 409433 h 2866030"/>
              <a:gd name="connsiteX6" fmla="*/ 285277 w 2114666"/>
              <a:gd name="connsiteY6" fmla="*/ 423081 h 2866030"/>
              <a:gd name="connsiteX7" fmla="*/ 326220 w 2114666"/>
              <a:gd name="connsiteY7" fmla="*/ 450377 h 2866030"/>
              <a:gd name="connsiteX8" fmla="*/ 367163 w 2114666"/>
              <a:gd name="connsiteY8" fmla="*/ 464024 h 2866030"/>
              <a:gd name="connsiteX9" fmla="*/ 667414 w 2114666"/>
              <a:gd name="connsiteY9" fmla="*/ 477672 h 2866030"/>
              <a:gd name="connsiteX10" fmla="*/ 790244 w 2114666"/>
              <a:gd name="connsiteY10" fmla="*/ 532263 h 2866030"/>
              <a:gd name="connsiteX11" fmla="*/ 831187 w 2114666"/>
              <a:gd name="connsiteY11" fmla="*/ 545911 h 2866030"/>
              <a:gd name="connsiteX12" fmla="*/ 872130 w 2114666"/>
              <a:gd name="connsiteY12" fmla="*/ 573206 h 2866030"/>
              <a:gd name="connsiteX13" fmla="*/ 1076847 w 2114666"/>
              <a:gd name="connsiteY13" fmla="*/ 586854 h 2866030"/>
              <a:gd name="connsiteX14" fmla="*/ 1117790 w 2114666"/>
              <a:gd name="connsiteY14" fmla="*/ 614150 h 2866030"/>
              <a:gd name="connsiteX15" fmla="*/ 1158733 w 2114666"/>
              <a:gd name="connsiteY15" fmla="*/ 627797 h 2866030"/>
              <a:gd name="connsiteX16" fmla="*/ 1213324 w 2114666"/>
              <a:gd name="connsiteY16" fmla="*/ 709684 h 2866030"/>
              <a:gd name="connsiteX17" fmla="*/ 1254268 w 2114666"/>
              <a:gd name="connsiteY17" fmla="*/ 764275 h 2866030"/>
              <a:gd name="connsiteX18" fmla="*/ 1377097 w 2114666"/>
              <a:gd name="connsiteY18" fmla="*/ 818866 h 2866030"/>
              <a:gd name="connsiteX19" fmla="*/ 1472632 w 2114666"/>
              <a:gd name="connsiteY19" fmla="*/ 859809 h 2866030"/>
              <a:gd name="connsiteX20" fmla="*/ 1513575 w 2114666"/>
              <a:gd name="connsiteY20" fmla="*/ 1105469 h 2866030"/>
              <a:gd name="connsiteX21" fmla="*/ 1540871 w 2114666"/>
              <a:gd name="connsiteY21" fmla="*/ 1187356 h 2866030"/>
              <a:gd name="connsiteX22" fmla="*/ 1527223 w 2114666"/>
              <a:gd name="connsiteY22" fmla="*/ 1392072 h 2866030"/>
              <a:gd name="connsiteX23" fmla="*/ 1513575 w 2114666"/>
              <a:gd name="connsiteY23" fmla="*/ 1473959 h 2866030"/>
              <a:gd name="connsiteX24" fmla="*/ 1472632 w 2114666"/>
              <a:gd name="connsiteY24" fmla="*/ 1487606 h 2866030"/>
              <a:gd name="connsiteX25" fmla="*/ 1431688 w 2114666"/>
              <a:gd name="connsiteY25" fmla="*/ 1514902 h 2866030"/>
              <a:gd name="connsiteX26" fmla="*/ 1404393 w 2114666"/>
              <a:gd name="connsiteY26" fmla="*/ 1555845 h 2866030"/>
              <a:gd name="connsiteX27" fmla="*/ 1363450 w 2114666"/>
              <a:gd name="connsiteY27" fmla="*/ 1596789 h 2866030"/>
              <a:gd name="connsiteX28" fmla="*/ 1295211 w 2114666"/>
              <a:gd name="connsiteY28" fmla="*/ 1705971 h 2866030"/>
              <a:gd name="connsiteX29" fmla="*/ 1267915 w 2114666"/>
              <a:gd name="connsiteY29" fmla="*/ 1746914 h 2866030"/>
              <a:gd name="connsiteX30" fmla="*/ 1226972 w 2114666"/>
              <a:gd name="connsiteY30" fmla="*/ 1760562 h 2866030"/>
              <a:gd name="connsiteX31" fmla="*/ 1213324 w 2114666"/>
              <a:gd name="connsiteY31" fmla="*/ 1815153 h 2866030"/>
              <a:gd name="connsiteX32" fmla="*/ 1199677 w 2114666"/>
              <a:gd name="connsiteY32" fmla="*/ 1856096 h 2866030"/>
              <a:gd name="connsiteX33" fmla="*/ 1172381 w 2114666"/>
              <a:gd name="connsiteY33" fmla="*/ 2238233 h 2866030"/>
              <a:gd name="connsiteX34" fmla="*/ 1145085 w 2114666"/>
              <a:gd name="connsiteY34" fmla="*/ 2292824 h 2866030"/>
              <a:gd name="connsiteX35" fmla="*/ 1104142 w 2114666"/>
              <a:gd name="connsiteY35" fmla="*/ 2333768 h 2866030"/>
              <a:gd name="connsiteX36" fmla="*/ 1104142 w 2114666"/>
              <a:gd name="connsiteY36" fmla="*/ 2579427 h 2866030"/>
              <a:gd name="connsiteX37" fmla="*/ 1131438 w 2114666"/>
              <a:gd name="connsiteY37" fmla="*/ 2661314 h 2866030"/>
              <a:gd name="connsiteX38" fmla="*/ 1145085 w 2114666"/>
              <a:gd name="connsiteY38" fmla="*/ 2756848 h 2866030"/>
              <a:gd name="connsiteX39" fmla="*/ 1158733 w 2114666"/>
              <a:gd name="connsiteY39" fmla="*/ 2797791 h 2866030"/>
              <a:gd name="connsiteX40" fmla="*/ 1281563 w 2114666"/>
              <a:gd name="connsiteY40" fmla="*/ 2852383 h 2866030"/>
              <a:gd name="connsiteX41" fmla="*/ 1322506 w 2114666"/>
              <a:gd name="connsiteY41" fmla="*/ 2866030 h 2866030"/>
              <a:gd name="connsiteX42" fmla="*/ 1745587 w 2114666"/>
              <a:gd name="connsiteY42" fmla="*/ 2852383 h 2866030"/>
              <a:gd name="connsiteX43" fmla="*/ 1772883 w 2114666"/>
              <a:gd name="connsiteY43" fmla="*/ 2797791 h 2866030"/>
              <a:gd name="connsiteX44" fmla="*/ 1786530 w 2114666"/>
              <a:gd name="connsiteY44" fmla="*/ 2729553 h 2866030"/>
              <a:gd name="connsiteX45" fmla="*/ 1800178 w 2114666"/>
              <a:gd name="connsiteY45" fmla="*/ 2674962 h 2866030"/>
              <a:gd name="connsiteX46" fmla="*/ 1813826 w 2114666"/>
              <a:gd name="connsiteY46" fmla="*/ 2634018 h 2866030"/>
              <a:gd name="connsiteX47" fmla="*/ 1895712 w 2114666"/>
              <a:gd name="connsiteY47" fmla="*/ 2593075 h 2866030"/>
              <a:gd name="connsiteX48" fmla="*/ 2018542 w 2114666"/>
              <a:gd name="connsiteY48" fmla="*/ 2538484 h 2866030"/>
              <a:gd name="connsiteX49" fmla="*/ 2073133 w 2114666"/>
              <a:gd name="connsiteY49" fmla="*/ 2497541 h 2866030"/>
              <a:gd name="connsiteX50" fmla="*/ 2086781 w 2114666"/>
              <a:gd name="connsiteY50" fmla="*/ 2456597 h 2866030"/>
              <a:gd name="connsiteX51" fmla="*/ 2073133 w 2114666"/>
              <a:gd name="connsiteY51" fmla="*/ 2142699 h 2866030"/>
              <a:gd name="connsiteX52" fmla="*/ 2086781 w 2114666"/>
              <a:gd name="connsiteY52" fmla="*/ 1364777 h 2866030"/>
              <a:gd name="connsiteX53" fmla="*/ 2073133 w 2114666"/>
              <a:gd name="connsiteY53" fmla="*/ 1323833 h 2866030"/>
              <a:gd name="connsiteX54" fmla="*/ 2045838 w 2114666"/>
              <a:gd name="connsiteY54" fmla="*/ 1119117 h 2866030"/>
              <a:gd name="connsiteX55" fmla="*/ 2004894 w 2114666"/>
              <a:gd name="connsiteY55" fmla="*/ 1037230 h 2866030"/>
              <a:gd name="connsiteX56" fmla="*/ 1991247 w 2114666"/>
              <a:gd name="connsiteY56" fmla="*/ 996287 h 2866030"/>
              <a:gd name="connsiteX57" fmla="*/ 2004894 w 2114666"/>
              <a:gd name="connsiteY57" fmla="*/ 818866 h 2866030"/>
              <a:gd name="connsiteX58" fmla="*/ 2032190 w 2114666"/>
              <a:gd name="connsiteY58" fmla="*/ 764275 h 2866030"/>
              <a:gd name="connsiteX59" fmla="*/ 2045838 w 2114666"/>
              <a:gd name="connsiteY59" fmla="*/ 668741 h 2866030"/>
              <a:gd name="connsiteX60" fmla="*/ 2032190 w 2114666"/>
              <a:gd name="connsiteY60" fmla="*/ 409433 h 2866030"/>
              <a:gd name="connsiteX61" fmla="*/ 2018542 w 2114666"/>
              <a:gd name="connsiteY61" fmla="*/ 354842 h 2866030"/>
              <a:gd name="connsiteX62" fmla="*/ 1991247 w 2114666"/>
              <a:gd name="connsiteY62" fmla="*/ 313899 h 2866030"/>
              <a:gd name="connsiteX63" fmla="*/ 1977599 w 2114666"/>
              <a:gd name="connsiteY63" fmla="*/ 272956 h 2866030"/>
              <a:gd name="connsiteX64" fmla="*/ 1936656 w 2114666"/>
              <a:gd name="connsiteY64" fmla="*/ 259308 h 2866030"/>
              <a:gd name="connsiteX65" fmla="*/ 1854769 w 2114666"/>
              <a:gd name="connsiteY65" fmla="*/ 177421 h 2866030"/>
              <a:gd name="connsiteX66" fmla="*/ 1813826 w 2114666"/>
              <a:gd name="connsiteY66" fmla="*/ 136478 h 2866030"/>
              <a:gd name="connsiteX67" fmla="*/ 1731939 w 2114666"/>
              <a:gd name="connsiteY67" fmla="*/ 81887 h 2866030"/>
              <a:gd name="connsiteX68" fmla="*/ 1690996 w 2114666"/>
              <a:gd name="connsiteY68" fmla="*/ 54591 h 2866030"/>
              <a:gd name="connsiteX69" fmla="*/ 1458984 w 2114666"/>
              <a:gd name="connsiteY69" fmla="*/ 40944 h 2866030"/>
              <a:gd name="connsiteX70" fmla="*/ 722005 w 2114666"/>
              <a:gd name="connsiteY70" fmla="*/ 27296 h 2866030"/>
              <a:gd name="connsiteX71" fmla="*/ 585527 w 2114666"/>
              <a:gd name="connsiteY71" fmla="*/ 13648 h 2866030"/>
              <a:gd name="connsiteX72" fmla="*/ 544584 w 2114666"/>
              <a:gd name="connsiteY72" fmla="*/ 0 h 2866030"/>
              <a:gd name="connsiteX73" fmla="*/ 244333 w 2114666"/>
              <a:gd name="connsiteY73" fmla="*/ 13648 h 2866030"/>
              <a:gd name="connsiteX74" fmla="*/ 162447 w 2114666"/>
              <a:gd name="connsiteY74" fmla="*/ 40944 h 2866030"/>
              <a:gd name="connsiteX75" fmla="*/ 121503 w 2114666"/>
              <a:gd name="connsiteY75" fmla="*/ 68239 h 286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114666" h="2866030">
                <a:moveTo>
                  <a:pt x="121503" y="68239"/>
                </a:moveTo>
                <a:cubicBezTo>
                  <a:pt x="103306" y="77338"/>
                  <a:pt x="73200" y="81296"/>
                  <a:pt x="53265" y="95535"/>
                </a:cubicBezTo>
                <a:cubicBezTo>
                  <a:pt x="0" y="133582"/>
                  <a:pt x="31988" y="213535"/>
                  <a:pt x="39617" y="259308"/>
                </a:cubicBezTo>
                <a:cubicBezTo>
                  <a:pt x="41982" y="273498"/>
                  <a:pt x="45285" y="288281"/>
                  <a:pt x="53265" y="300251"/>
                </a:cubicBezTo>
                <a:cubicBezTo>
                  <a:pt x="63971" y="316310"/>
                  <a:pt x="78973" y="329344"/>
                  <a:pt x="94208" y="341194"/>
                </a:cubicBezTo>
                <a:cubicBezTo>
                  <a:pt x="142365" y="378650"/>
                  <a:pt x="165012" y="396427"/>
                  <a:pt x="217038" y="409433"/>
                </a:cubicBezTo>
                <a:cubicBezTo>
                  <a:pt x="239542" y="415059"/>
                  <a:pt x="262531" y="418532"/>
                  <a:pt x="285277" y="423081"/>
                </a:cubicBezTo>
                <a:cubicBezTo>
                  <a:pt x="298925" y="432180"/>
                  <a:pt x="311549" y="443042"/>
                  <a:pt x="326220" y="450377"/>
                </a:cubicBezTo>
                <a:cubicBezTo>
                  <a:pt x="339087" y="456811"/>
                  <a:pt x="352823" y="462877"/>
                  <a:pt x="367163" y="464024"/>
                </a:cubicBezTo>
                <a:cubicBezTo>
                  <a:pt x="467031" y="472013"/>
                  <a:pt x="567330" y="473123"/>
                  <a:pt x="667414" y="477672"/>
                </a:cubicBezTo>
                <a:cubicBezTo>
                  <a:pt x="732298" y="520929"/>
                  <a:pt x="692795" y="499780"/>
                  <a:pt x="790244" y="532263"/>
                </a:cubicBezTo>
                <a:cubicBezTo>
                  <a:pt x="803892" y="536812"/>
                  <a:pt x="819217" y="537931"/>
                  <a:pt x="831187" y="545911"/>
                </a:cubicBezTo>
                <a:cubicBezTo>
                  <a:pt x="844835" y="555009"/>
                  <a:pt x="855951" y="570509"/>
                  <a:pt x="872130" y="573206"/>
                </a:cubicBezTo>
                <a:cubicBezTo>
                  <a:pt x="939590" y="584449"/>
                  <a:pt x="1008608" y="582305"/>
                  <a:pt x="1076847" y="586854"/>
                </a:cubicBezTo>
                <a:cubicBezTo>
                  <a:pt x="1090495" y="595953"/>
                  <a:pt x="1103119" y="606815"/>
                  <a:pt x="1117790" y="614150"/>
                </a:cubicBezTo>
                <a:cubicBezTo>
                  <a:pt x="1130657" y="620584"/>
                  <a:pt x="1148561" y="617625"/>
                  <a:pt x="1158733" y="627797"/>
                </a:cubicBezTo>
                <a:cubicBezTo>
                  <a:pt x="1181930" y="650994"/>
                  <a:pt x="1193641" y="683440"/>
                  <a:pt x="1213324" y="709684"/>
                </a:cubicBezTo>
                <a:cubicBezTo>
                  <a:pt x="1226972" y="727881"/>
                  <a:pt x="1238184" y="748191"/>
                  <a:pt x="1254268" y="764275"/>
                </a:cubicBezTo>
                <a:cubicBezTo>
                  <a:pt x="1294417" y="804424"/>
                  <a:pt x="1323036" y="791835"/>
                  <a:pt x="1377097" y="818866"/>
                </a:cubicBezTo>
                <a:cubicBezTo>
                  <a:pt x="1444555" y="852596"/>
                  <a:pt x="1412387" y="839729"/>
                  <a:pt x="1472632" y="859809"/>
                </a:cubicBezTo>
                <a:cubicBezTo>
                  <a:pt x="1534097" y="1044208"/>
                  <a:pt x="1465462" y="816793"/>
                  <a:pt x="1513575" y="1105469"/>
                </a:cubicBezTo>
                <a:cubicBezTo>
                  <a:pt x="1518305" y="1133850"/>
                  <a:pt x="1540871" y="1187356"/>
                  <a:pt x="1540871" y="1187356"/>
                </a:cubicBezTo>
                <a:cubicBezTo>
                  <a:pt x="1536322" y="1255595"/>
                  <a:pt x="1533707" y="1323990"/>
                  <a:pt x="1527223" y="1392072"/>
                </a:cubicBezTo>
                <a:cubicBezTo>
                  <a:pt x="1524599" y="1419620"/>
                  <a:pt x="1527304" y="1449933"/>
                  <a:pt x="1513575" y="1473959"/>
                </a:cubicBezTo>
                <a:cubicBezTo>
                  <a:pt x="1506438" y="1486449"/>
                  <a:pt x="1486280" y="1483057"/>
                  <a:pt x="1472632" y="1487606"/>
                </a:cubicBezTo>
                <a:cubicBezTo>
                  <a:pt x="1458984" y="1496705"/>
                  <a:pt x="1443287" y="1503303"/>
                  <a:pt x="1431688" y="1514902"/>
                </a:cubicBezTo>
                <a:cubicBezTo>
                  <a:pt x="1420090" y="1526500"/>
                  <a:pt x="1414893" y="1543244"/>
                  <a:pt x="1404393" y="1555845"/>
                </a:cubicBezTo>
                <a:cubicBezTo>
                  <a:pt x="1392037" y="1570673"/>
                  <a:pt x="1377098" y="1583141"/>
                  <a:pt x="1363450" y="1596789"/>
                </a:cubicBezTo>
                <a:cubicBezTo>
                  <a:pt x="1330967" y="1694236"/>
                  <a:pt x="1360093" y="1662715"/>
                  <a:pt x="1295211" y="1705971"/>
                </a:cubicBezTo>
                <a:cubicBezTo>
                  <a:pt x="1286112" y="1719619"/>
                  <a:pt x="1280723" y="1736667"/>
                  <a:pt x="1267915" y="1746914"/>
                </a:cubicBezTo>
                <a:cubicBezTo>
                  <a:pt x="1256681" y="1755901"/>
                  <a:pt x="1235959" y="1749328"/>
                  <a:pt x="1226972" y="1760562"/>
                </a:cubicBezTo>
                <a:cubicBezTo>
                  <a:pt x="1215255" y="1775209"/>
                  <a:pt x="1218477" y="1797118"/>
                  <a:pt x="1213324" y="1815153"/>
                </a:cubicBezTo>
                <a:cubicBezTo>
                  <a:pt x="1209372" y="1828985"/>
                  <a:pt x="1204226" y="1842448"/>
                  <a:pt x="1199677" y="1856096"/>
                </a:cubicBezTo>
                <a:cubicBezTo>
                  <a:pt x="1197006" y="1922870"/>
                  <a:pt x="1220564" y="2125809"/>
                  <a:pt x="1172381" y="2238233"/>
                </a:cubicBezTo>
                <a:cubicBezTo>
                  <a:pt x="1164367" y="2256933"/>
                  <a:pt x="1156910" y="2276269"/>
                  <a:pt x="1145085" y="2292824"/>
                </a:cubicBezTo>
                <a:cubicBezTo>
                  <a:pt x="1133867" y="2308530"/>
                  <a:pt x="1117790" y="2320120"/>
                  <a:pt x="1104142" y="2333768"/>
                </a:cubicBezTo>
                <a:cubicBezTo>
                  <a:pt x="1071324" y="2432218"/>
                  <a:pt x="1077853" y="2395408"/>
                  <a:pt x="1104142" y="2579427"/>
                </a:cubicBezTo>
                <a:cubicBezTo>
                  <a:pt x="1108211" y="2607910"/>
                  <a:pt x="1131438" y="2661314"/>
                  <a:pt x="1131438" y="2661314"/>
                </a:cubicBezTo>
                <a:cubicBezTo>
                  <a:pt x="1135987" y="2693159"/>
                  <a:pt x="1138776" y="2725305"/>
                  <a:pt x="1145085" y="2756848"/>
                </a:cubicBezTo>
                <a:cubicBezTo>
                  <a:pt x="1147906" y="2770955"/>
                  <a:pt x="1149746" y="2786558"/>
                  <a:pt x="1158733" y="2797791"/>
                </a:cubicBezTo>
                <a:cubicBezTo>
                  <a:pt x="1182327" y="2827283"/>
                  <a:pt x="1256541" y="2844042"/>
                  <a:pt x="1281563" y="2852383"/>
                </a:cubicBezTo>
                <a:lnTo>
                  <a:pt x="1322506" y="2866030"/>
                </a:lnTo>
                <a:lnTo>
                  <a:pt x="1745587" y="2852383"/>
                </a:lnTo>
                <a:cubicBezTo>
                  <a:pt x="1765703" y="2849335"/>
                  <a:pt x="1766449" y="2817092"/>
                  <a:pt x="1772883" y="2797791"/>
                </a:cubicBezTo>
                <a:cubicBezTo>
                  <a:pt x="1780218" y="2775785"/>
                  <a:pt x="1781498" y="2752197"/>
                  <a:pt x="1786530" y="2729553"/>
                </a:cubicBezTo>
                <a:cubicBezTo>
                  <a:pt x="1790599" y="2711243"/>
                  <a:pt x="1795025" y="2692997"/>
                  <a:pt x="1800178" y="2674962"/>
                </a:cubicBezTo>
                <a:cubicBezTo>
                  <a:pt x="1804130" y="2661129"/>
                  <a:pt x="1804839" y="2645252"/>
                  <a:pt x="1813826" y="2634018"/>
                </a:cubicBezTo>
                <a:cubicBezTo>
                  <a:pt x="1837307" y="2604666"/>
                  <a:pt x="1865022" y="2606715"/>
                  <a:pt x="1895712" y="2593075"/>
                </a:cubicBezTo>
                <a:cubicBezTo>
                  <a:pt x="2037843" y="2529906"/>
                  <a:pt x="1926314" y="2569227"/>
                  <a:pt x="2018542" y="2538484"/>
                </a:cubicBezTo>
                <a:cubicBezTo>
                  <a:pt x="2036739" y="2524836"/>
                  <a:pt x="2058571" y="2515015"/>
                  <a:pt x="2073133" y="2497541"/>
                </a:cubicBezTo>
                <a:cubicBezTo>
                  <a:pt x="2082343" y="2486489"/>
                  <a:pt x="2086781" y="2470983"/>
                  <a:pt x="2086781" y="2456597"/>
                </a:cubicBezTo>
                <a:cubicBezTo>
                  <a:pt x="2086781" y="2351865"/>
                  <a:pt x="2077682" y="2247332"/>
                  <a:pt x="2073133" y="2142699"/>
                </a:cubicBezTo>
                <a:cubicBezTo>
                  <a:pt x="2094698" y="1754527"/>
                  <a:pt x="2114666" y="1699392"/>
                  <a:pt x="2086781" y="1364777"/>
                </a:cubicBezTo>
                <a:cubicBezTo>
                  <a:pt x="2085586" y="1350440"/>
                  <a:pt x="2077682" y="1337481"/>
                  <a:pt x="2073133" y="1323833"/>
                </a:cubicBezTo>
                <a:cubicBezTo>
                  <a:pt x="2071010" y="1302608"/>
                  <a:pt x="2061432" y="1162000"/>
                  <a:pt x="2045838" y="1119117"/>
                </a:cubicBezTo>
                <a:cubicBezTo>
                  <a:pt x="2035409" y="1090437"/>
                  <a:pt x="2017288" y="1065117"/>
                  <a:pt x="2004894" y="1037230"/>
                </a:cubicBezTo>
                <a:cubicBezTo>
                  <a:pt x="1999051" y="1024084"/>
                  <a:pt x="1995796" y="1009935"/>
                  <a:pt x="1991247" y="996287"/>
                </a:cubicBezTo>
                <a:cubicBezTo>
                  <a:pt x="1995796" y="937147"/>
                  <a:pt x="1994586" y="877278"/>
                  <a:pt x="2004894" y="818866"/>
                </a:cubicBezTo>
                <a:cubicBezTo>
                  <a:pt x="2008430" y="798831"/>
                  <a:pt x="2026837" y="783903"/>
                  <a:pt x="2032190" y="764275"/>
                </a:cubicBezTo>
                <a:cubicBezTo>
                  <a:pt x="2040654" y="733241"/>
                  <a:pt x="2041289" y="700586"/>
                  <a:pt x="2045838" y="668741"/>
                </a:cubicBezTo>
                <a:cubicBezTo>
                  <a:pt x="2041289" y="582305"/>
                  <a:pt x="2039688" y="495663"/>
                  <a:pt x="2032190" y="409433"/>
                </a:cubicBezTo>
                <a:cubicBezTo>
                  <a:pt x="2030565" y="390746"/>
                  <a:pt x="2025931" y="372082"/>
                  <a:pt x="2018542" y="354842"/>
                </a:cubicBezTo>
                <a:cubicBezTo>
                  <a:pt x="2012081" y="339766"/>
                  <a:pt x="1998582" y="328570"/>
                  <a:pt x="1991247" y="313899"/>
                </a:cubicBezTo>
                <a:cubicBezTo>
                  <a:pt x="1984813" y="301032"/>
                  <a:pt x="1987771" y="283128"/>
                  <a:pt x="1977599" y="272956"/>
                </a:cubicBezTo>
                <a:cubicBezTo>
                  <a:pt x="1967427" y="262784"/>
                  <a:pt x="1950304" y="263857"/>
                  <a:pt x="1936656" y="259308"/>
                </a:cubicBezTo>
                <a:lnTo>
                  <a:pt x="1854769" y="177421"/>
                </a:lnTo>
                <a:cubicBezTo>
                  <a:pt x="1841121" y="163773"/>
                  <a:pt x="1829885" y="147184"/>
                  <a:pt x="1813826" y="136478"/>
                </a:cubicBezTo>
                <a:lnTo>
                  <a:pt x="1731939" y="81887"/>
                </a:lnTo>
                <a:cubicBezTo>
                  <a:pt x="1718291" y="72788"/>
                  <a:pt x="1707370" y="55554"/>
                  <a:pt x="1690996" y="54591"/>
                </a:cubicBezTo>
                <a:cubicBezTo>
                  <a:pt x="1613659" y="50042"/>
                  <a:pt x="1536424" y="43125"/>
                  <a:pt x="1458984" y="40944"/>
                </a:cubicBezTo>
                <a:lnTo>
                  <a:pt x="722005" y="27296"/>
                </a:lnTo>
                <a:cubicBezTo>
                  <a:pt x="676512" y="22747"/>
                  <a:pt x="630715" y="20600"/>
                  <a:pt x="585527" y="13648"/>
                </a:cubicBezTo>
                <a:cubicBezTo>
                  <a:pt x="571308" y="11460"/>
                  <a:pt x="558970" y="0"/>
                  <a:pt x="544584" y="0"/>
                </a:cubicBezTo>
                <a:cubicBezTo>
                  <a:pt x="444397" y="0"/>
                  <a:pt x="344417" y="9099"/>
                  <a:pt x="244333" y="13648"/>
                </a:cubicBezTo>
                <a:cubicBezTo>
                  <a:pt x="217038" y="22747"/>
                  <a:pt x="186387" y="24985"/>
                  <a:pt x="162447" y="40944"/>
                </a:cubicBezTo>
                <a:cubicBezTo>
                  <a:pt x="113039" y="73881"/>
                  <a:pt x="139700" y="59141"/>
                  <a:pt x="121503" y="68239"/>
                </a:cubicBezTo>
                <a:close/>
              </a:path>
            </a:pathLst>
          </a:custGeom>
          <a:solidFill>
            <a:srgbClr val="FFFF00">
              <a:alpha val="33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-32" y="5046661"/>
            <a:ext cx="43797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FFFF"/>
                </a:solidFill>
              </a:rPr>
              <a:t>Mc 11,1 – 16,19: </a:t>
            </a:r>
          </a:p>
          <a:p>
            <a:r>
              <a:rPr lang="pt-BR" sz="2800" b="1" dirty="0" smtClean="0">
                <a:solidFill>
                  <a:srgbClr val="00FFFF"/>
                </a:solidFill>
              </a:rPr>
              <a:t>Ministério em Jerusalém</a:t>
            </a:r>
          </a:p>
          <a:p>
            <a:r>
              <a:rPr lang="pt-BR" sz="2800" b="1" dirty="0" smtClean="0">
                <a:solidFill>
                  <a:srgbClr val="00FFFF"/>
                </a:solidFill>
              </a:rPr>
              <a:t>Morte e ressurreição</a:t>
            </a:r>
            <a:endParaRPr lang="pt-BR" sz="2800" b="1" dirty="0">
              <a:solidFill>
                <a:srgbClr val="00FFFF"/>
              </a:solidFill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3929058" y="5857892"/>
            <a:ext cx="1928826" cy="357190"/>
          </a:xfrm>
          <a:prstGeom prst="straightConnector1">
            <a:avLst/>
          </a:prstGeom>
          <a:ln w="508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/>
          <p:nvPr/>
        </p:nvSpPr>
        <p:spPr>
          <a:xfrm>
            <a:off x="6072198" y="5357826"/>
            <a:ext cx="1214446" cy="571504"/>
          </a:xfrm>
          <a:prstGeom prst="ellipse">
            <a:avLst/>
          </a:prstGeom>
          <a:solidFill>
            <a:srgbClr val="00FFFF">
              <a:alpha val="33000"/>
            </a:srgbClr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14" grpId="0" animBg="1"/>
      <p:bldP spid="15" grpId="0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2. ESTRUTURA DE MARCOS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b) </a:t>
            </a:r>
            <a:r>
              <a:rPr lang="pt-BR" b="1" dirty="0" smtClean="0">
                <a:solidFill>
                  <a:srgbClr val="00FF00"/>
                </a:solidFill>
              </a:rPr>
              <a:t>ESQUEMA DA REVELAÇÃO DE JESUS</a:t>
            </a:r>
          </a:p>
          <a:p>
            <a:r>
              <a:rPr lang="pt-BR" dirty="0" smtClean="0"/>
              <a:t>Marcos apresenta Jesus com alguns títulos.</a:t>
            </a:r>
          </a:p>
          <a:p>
            <a:pPr lvl="2"/>
            <a:r>
              <a:rPr lang="pt-BR" dirty="0" smtClean="0"/>
              <a:t>Mc 1,1 Princípio do Evangelho de Jesus </a:t>
            </a:r>
            <a:r>
              <a:rPr lang="pt-BR" u="sng" dirty="0" smtClean="0">
                <a:solidFill>
                  <a:srgbClr val="00FFFF"/>
                </a:solidFill>
              </a:rPr>
              <a:t>Cristo</a:t>
            </a:r>
            <a:r>
              <a:rPr lang="pt-BR" dirty="0" smtClean="0"/>
              <a:t>, </a:t>
            </a:r>
            <a:r>
              <a:rPr lang="pt-BR" u="sng" dirty="0" smtClean="0">
                <a:solidFill>
                  <a:srgbClr val="00FF00"/>
                </a:solidFill>
              </a:rPr>
              <a:t>Filho de Deus</a:t>
            </a:r>
            <a:r>
              <a:rPr lang="pt-BR" dirty="0" smtClean="0"/>
              <a:t>.</a:t>
            </a:r>
          </a:p>
          <a:p>
            <a:endParaRPr lang="pt-BR" sz="1600" dirty="0" smtClean="0"/>
          </a:p>
          <a:p>
            <a:pPr lvl="1"/>
            <a:r>
              <a:rPr lang="pt-BR" dirty="0" smtClean="0"/>
              <a:t>Pedro reconhece Jesus como o “Cristo”:</a:t>
            </a:r>
          </a:p>
          <a:p>
            <a:pPr lvl="2"/>
            <a:r>
              <a:rPr lang="pt-BR" dirty="0" smtClean="0"/>
              <a:t>Mc 8,29 “E vós, perguntou Ele, quem dizeis que eu sou?” Pedro respondeu: “Tu és o </a:t>
            </a:r>
            <a:r>
              <a:rPr lang="pt-BR" u="sng" dirty="0" smtClean="0">
                <a:solidFill>
                  <a:srgbClr val="00FFFF"/>
                </a:solidFill>
              </a:rPr>
              <a:t>Cristo</a:t>
            </a:r>
            <a:r>
              <a:rPr lang="pt-BR" dirty="0" smtClean="0"/>
              <a:t>”.</a:t>
            </a:r>
          </a:p>
          <a:p>
            <a:endParaRPr lang="pt-BR" sz="1600" dirty="0" smtClean="0"/>
          </a:p>
          <a:p>
            <a:pPr lvl="1"/>
            <a:r>
              <a:rPr lang="pt-BR" dirty="0" smtClean="0"/>
              <a:t>Centurião reconhece Jesus como “Filho de Deus”</a:t>
            </a:r>
          </a:p>
          <a:p>
            <a:pPr lvl="2"/>
            <a:r>
              <a:rPr lang="pt-BR" dirty="0" smtClean="0"/>
              <a:t>Mc 15,39 O centurião, que se achava bem defronte </a:t>
            </a:r>
            <a:r>
              <a:rPr lang="pt-BR" dirty="0" err="1" smtClean="0"/>
              <a:t>dEle</a:t>
            </a:r>
            <a:r>
              <a:rPr lang="pt-BR" dirty="0" smtClean="0"/>
              <a:t>, vendo que havia expirado desse modo, disse: “Verdadeiramente este homem era </a:t>
            </a:r>
            <a:r>
              <a:rPr lang="pt-BR" u="sng" dirty="0" smtClean="0">
                <a:solidFill>
                  <a:srgbClr val="00FF00"/>
                </a:solidFill>
              </a:rPr>
              <a:t>Filho de Deus</a:t>
            </a:r>
            <a:r>
              <a:rPr lang="pt-BR" dirty="0" smtClean="0"/>
              <a:t>!”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2" y="0"/>
            <a:ext cx="9144032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>
                <a:solidFill>
                  <a:srgbClr val="00FF00"/>
                </a:solidFill>
              </a:rPr>
              <a:t>INTRODUÇÃO</a:t>
            </a:r>
          </a:p>
          <a:p>
            <a:r>
              <a:rPr lang="pt-BR" dirty="0" smtClean="0"/>
              <a:t>Questão da inspiração:</a:t>
            </a:r>
          </a:p>
          <a:p>
            <a:pPr lvl="1"/>
            <a:r>
              <a:rPr lang="pt-BR" dirty="0" smtClean="0"/>
              <a:t>A introdução de cada evangelista valoriza o texto escrito que é o fruto de:</a:t>
            </a:r>
          </a:p>
          <a:p>
            <a:pPr marL="0" lvl="1" indent="0">
              <a:buNone/>
            </a:pPr>
            <a:r>
              <a:rPr lang="pt-BR" dirty="0" smtClean="0">
                <a:solidFill>
                  <a:srgbClr val="00FFFF"/>
                </a:solidFill>
              </a:rPr>
              <a:t>1. JESUS </a:t>
            </a:r>
            <a:r>
              <a:rPr lang="pt-BR" dirty="0" smtClean="0">
                <a:solidFill>
                  <a:srgbClr val="00FFFF"/>
                </a:solidFill>
                <a:sym typeface="Wingdings" pitchFamily="2" charset="2"/>
              </a:rPr>
              <a:t> 2. apóstolos  3. comunidade  4. texto</a:t>
            </a:r>
            <a:endParaRPr lang="pt-BR" dirty="0" smtClean="0">
              <a:solidFill>
                <a:srgbClr val="00FFFF"/>
              </a:solidFill>
            </a:endParaRPr>
          </a:p>
          <a:p>
            <a:pPr lvl="1"/>
            <a:endParaRPr lang="pt-BR" dirty="0" smtClean="0"/>
          </a:p>
          <a:p>
            <a:r>
              <a:rPr lang="pt-BR" dirty="0" smtClean="0"/>
              <a:t>Todo o percurso é inspirado por Deus:</a:t>
            </a:r>
          </a:p>
          <a:p>
            <a:pPr lvl="1"/>
            <a:r>
              <a:rPr lang="pt-BR" dirty="0" smtClean="0">
                <a:solidFill>
                  <a:srgbClr val="00FF00"/>
                </a:solidFill>
              </a:rPr>
              <a:t>Jesus é o próprio Deus que fala à humanidade</a:t>
            </a:r>
          </a:p>
          <a:p>
            <a:pPr lvl="1"/>
            <a:r>
              <a:rPr lang="pt-BR" dirty="0" smtClean="0">
                <a:solidFill>
                  <a:srgbClr val="00FF00"/>
                </a:solidFill>
              </a:rPr>
              <a:t>Os apóstolos foram escolhidos por Deus</a:t>
            </a:r>
          </a:p>
          <a:p>
            <a:pPr lvl="1"/>
            <a:r>
              <a:rPr lang="pt-BR" dirty="0" smtClean="0">
                <a:solidFill>
                  <a:srgbClr val="00FF00"/>
                </a:solidFill>
              </a:rPr>
              <a:t>A comunidade nasce graças ao Espírito Santo, o mesmo que inspira uma ou mais pessoas a escreverem um texto que é PALAVRA DE DEUS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2. ESTRUTURA DE MARCOS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b) </a:t>
            </a:r>
            <a:r>
              <a:rPr lang="pt-BR" b="1" dirty="0" smtClean="0">
                <a:solidFill>
                  <a:srgbClr val="00FF00"/>
                </a:solidFill>
              </a:rPr>
              <a:t>ESQUEMA DA REVELAÇÃO DE JESUS</a:t>
            </a:r>
          </a:p>
          <a:p>
            <a:pPr lvl="2"/>
            <a:r>
              <a:rPr lang="pt-BR" dirty="0" smtClean="0"/>
              <a:t>Mc 1,1 Princípio do Evangelho de Jesus </a:t>
            </a:r>
            <a:r>
              <a:rPr lang="pt-BR" u="sng" dirty="0" smtClean="0">
                <a:solidFill>
                  <a:srgbClr val="00FFFF"/>
                </a:solidFill>
              </a:rPr>
              <a:t>Cristo</a:t>
            </a:r>
            <a:r>
              <a:rPr lang="pt-BR" dirty="0" smtClean="0"/>
              <a:t>, </a:t>
            </a:r>
            <a:r>
              <a:rPr lang="pt-BR" u="sng" dirty="0" smtClean="0">
                <a:solidFill>
                  <a:srgbClr val="00FF00"/>
                </a:solidFill>
              </a:rPr>
              <a:t>Filho de Deus</a:t>
            </a:r>
            <a:r>
              <a:rPr lang="pt-BR" dirty="0" smtClean="0"/>
              <a:t>.</a:t>
            </a:r>
          </a:p>
          <a:p>
            <a:pPr lvl="1">
              <a:buNone/>
            </a:pPr>
            <a:endParaRPr lang="pt-BR" sz="1600" dirty="0" smtClean="0"/>
          </a:p>
          <a:p>
            <a:pPr lvl="1">
              <a:buNone/>
            </a:pPr>
            <a:r>
              <a:rPr lang="pt-BR" sz="1600" dirty="0" smtClean="0">
                <a:solidFill>
                  <a:srgbClr val="00FFFF"/>
                </a:solidFill>
              </a:rPr>
              <a:t>1      2      3      4      5      6      7      8      </a:t>
            </a:r>
            <a:r>
              <a:rPr lang="pt-BR" sz="1600" dirty="0" smtClean="0">
                <a:solidFill>
                  <a:srgbClr val="00FF00"/>
                </a:solidFill>
              </a:rPr>
              <a:t>9      10      11      12      13      14      15      16</a:t>
            </a:r>
            <a:endParaRPr lang="pt-BR" dirty="0" smtClean="0">
              <a:solidFill>
                <a:srgbClr val="00FF00"/>
              </a:solidFill>
            </a:endParaRP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Um Apóstolo (povo de Israel) reconhece Jesus como o Messias, o Cristo que foi enviado por Deus para salvar o povo escolhido.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Um pagão (outros povos) reconhece Jesus como o Filho de Deus, enviado para salvar toda a humanidade.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357158" y="2643182"/>
            <a:ext cx="8143932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2. ESTRUTURA DE MARCOS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c) </a:t>
            </a:r>
            <a:r>
              <a:rPr lang="pt-BR" b="1" dirty="0" smtClean="0">
                <a:solidFill>
                  <a:srgbClr val="00FF00"/>
                </a:solidFill>
              </a:rPr>
              <a:t>1ª PARTE: MESSIAS</a:t>
            </a:r>
          </a:p>
          <a:p>
            <a:pPr lvl="1"/>
            <a:r>
              <a:rPr lang="pt-BR" dirty="0" smtClean="0"/>
              <a:t>Realiza algumas curas</a:t>
            </a:r>
          </a:p>
          <a:p>
            <a:pPr lvl="1"/>
            <a:r>
              <a:rPr lang="pt-BR" dirty="0" smtClean="0"/>
              <a:t>Disputa com os fariseus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As multidões começam a seguir Jesus</a:t>
            </a:r>
          </a:p>
          <a:p>
            <a:pPr lvl="1"/>
            <a:r>
              <a:rPr lang="pt-BR" dirty="0" smtClean="0"/>
              <a:t>Jesus conta parábolas para ensinar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Manda os discípulos em missão</a:t>
            </a:r>
          </a:p>
          <a:p>
            <a:pPr lvl="1"/>
            <a:r>
              <a:rPr lang="pt-BR" dirty="0" smtClean="0"/>
              <a:t>Multiplicação dos pães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2. ESTRUTURA DE MARCOS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d) </a:t>
            </a:r>
            <a:r>
              <a:rPr lang="pt-BR" b="1" dirty="0" smtClean="0">
                <a:solidFill>
                  <a:srgbClr val="00FF00"/>
                </a:solidFill>
              </a:rPr>
              <a:t>2ª PARTE: FILHO DE DEUS</a:t>
            </a:r>
          </a:p>
          <a:p>
            <a:pPr lvl="1"/>
            <a:r>
              <a:rPr lang="pt-BR" dirty="0" smtClean="0"/>
              <a:t>Jesus anuncia a paixão e morte</a:t>
            </a:r>
          </a:p>
          <a:p>
            <a:pPr lvl="1"/>
            <a:r>
              <a:rPr lang="pt-BR" dirty="0" smtClean="0"/>
              <a:t>Transfiguração</a:t>
            </a:r>
          </a:p>
          <a:p>
            <a:pPr lvl="1"/>
            <a:r>
              <a:rPr lang="pt-BR" dirty="0" smtClean="0"/>
              <a:t>Ensina os discípulos que não entendem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Jerusalém: disputa com os fariseus</a:t>
            </a:r>
          </a:p>
          <a:p>
            <a:pPr lvl="1"/>
            <a:r>
              <a:rPr lang="pt-BR" dirty="0" smtClean="0"/>
              <a:t>Discurso escatológico</a:t>
            </a:r>
          </a:p>
          <a:p>
            <a:pPr lvl="1"/>
            <a:r>
              <a:rPr lang="pt-BR" dirty="0" smtClean="0"/>
              <a:t>Paixão - Morte - Ressurreição</a:t>
            </a:r>
          </a:p>
          <a:p>
            <a:pPr lvl="1"/>
            <a:r>
              <a:rPr lang="pt-BR" dirty="0" smtClean="0"/>
              <a:t>Aparição - </a:t>
            </a:r>
            <a:r>
              <a:rPr lang="pt-BR" dirty="0" err="1" smtClean="0"/>
              <a:t>Ascenção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3.bp.blogspot.com/-IAu_3aFaB2E/UUoCa_TxL3I/AAAAAAAAD9c/WoHkw7tSJB0/s1600/O+le%C3%A3o+e+o+rato+-+S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000371"/>
            <a:ext cx="5143504" cy="3857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2. ESTRUTURA DE MARCOS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Esquema geográfico</a:t>
            </a:r>
          </a:p>
          <a:p>
            <a:r>
              <a:rPr lang="pt-BR" dirty="0" smtClean="0"/>
              <a:t>Esquema da revelação de Jesus</a:t>
            </a:r>
          </a:p>
          <a:p>
            <a:r>
              <a:rPr lang="pt-BR" dirty="0" smtClean="0"/>
              <a:t>1ª parte: Messias</a:t>
            </a:r>
          </a:p>
          <a:p>
            <a:r>
              <a:rPr lang="pt-BR" dirty="0" smtClean="0"/>
              <a:t>2ª parte: Filho de Deus</a:t>
            </a:r>
            <a:endParaRPr lang="pt-BR" dirty="0"/>
          </a:p>
        </p:txBody>
      </p:sp>
      <p:sp>
        <p:nvSpPr>
          <p:cNvPr id="2050" name="AutoShape 2" descr="data:image/jpeg;base64,/9j/4AAQSkZJRgABAQAAAQABAAD/2wCEAAkGBhQSERUUExIVFBQWFBUYFxcUFxcWFxcYFRcYFxcVFxQXHCYeFxojGRUUHy8gIycpLCwsFR4xNTAqNSYrLCkBCQoKDgwOFw8PGiwcHCQpLCwpKSwpKSwpKSwpKSwsLCwpLCkpLCkpKSwpLCkpKSksLCkpLCwsLCwsLCwsLCwsKf/AABEIALcBEwMBIgACEQEDEQH/xAAbAAACAgMBAAAAAAAAAAAAAAADBAIFAAEGB//EAD8QAAIBAgQDBgQFAwMDAwUAAAECEQADBBIhMQVBURMiYXGBkQYyofAjQrHB0RRS4TNi8RVygqKywiRDU3OS/8QAGAEAAwEBAAAAAAAAAAAAAAAAAAECAwT/xAAgEQEBAQACAgIDAQAAAAAAAAAAARECMRIhA0IyQWFR/9oADAMBAAIRAxEAPwBGy9P4e8KqLVynbZrgsd8XVt6btXKqMPdp+zcmiUWLO21FApRGphGq4ijBaxhWC7WyKaWpqa3KA7a1INQBjUWuViittTAQNbzVvLWitINmtCog0RBQGwKxq0xrQamEhcismoFqzekEwaxiKiLZrHSmEmIilnOtFK1EJSNpGrO0qfZzQzYoDehrRt1rKa2xpAFrVDZaOWrIFIy1QY0xctdKXe2RSMMmgOxFFoTUqpDt6yosBWVJubtPTVpqVCztRbbRVpWNm7VhbHSqezcqyssahSysE04j1W2btMrcq5U2HkNb7SlkY1LtYqtTgqHWiiKXtsDU4oIwErBQhdreemBoFaitDapA0yRZa2BW62VoCLGhA0XLWmWgIEVtawpWiKRjq1Y1DVaxmjemSTLQilDuY9F3dR60I8btcsx8h/NLYeUyLkVtjNKtj25JvtrP6bVgusR3tPKP3NLRhqKGT1pdbcknM/LSYHsKOrLuDI8TQAmWsURQ8ZxELByHJMMQfl13I6Uw9ug2oqFwVuhXGNACdKVupTOahuaiqhAzWU0VFZSxWuEt4krVhh8WrVXWrc70yLArS4yi1tWp2p20SKo7V9lOlWuE4kDvoaixpKtLN2mrQpGzB2NMAkUoKfV6l2c0C0/WjyKtLESKn2lCFS7UCgDC5NaqBcb1E3xTI2gNGRoqsPFANIJPtQX4w/K36z+1HlB41egCtlK5k4++ZkhfIfzS5e6295j6wPSKPODwdTcdV3IHmQKWvcTtKJLj01/SqROEA76+eppu3wUATv70bRkSvfEKAd1Wb0j9aVb4gfkgH/dJ/imrmFgbUtfw45qf2qbaqSEU43fb8wj/AGLQbhdjqWb1NOWcIAe6x592Ouu280zbMbjynSl2fStTAk+dG/oiOfvVgzD3qeSdKMGudt28VaJNtheQn/Tc5WA/2XP2afOmsB8R27j5Gm3dG9u4Mr/+PJ/ME1ef0/pVbxT4dt31yugfp1HiG3Bqknu0DaD351tL+UgSP3rjWtYrBnuE37P9lww4/wC25z8m96scB8RW8RIBIcfMjjK6+nMeIkUv6P4v73emIgg6N9Qeoo3DbeW2FBJCjSd8vIE841HpVQuJ3129/LXepcK4p+N2ZO8x+31B96JTsXbTQXaaO1ygu1Ophd6E5olxaWuMamriJasqBesqTcMboUSSAPExQLXHrJaO0G8c4965JxdvmTJ/QeQrouA8EDWr1plXMbZZWKyZHIHceHrXVeMk9uacrb6dKFoqW65/4KxpuL2bH5XCg+B/iK763wTK8bjl0J6VjymXGvG7NV+Fwl0/IGPpVthVubOoHqKbFpuZ06cqkE2Ma1KkWaP8UJ8UeQjzpy1YncU0cIPQxTwtVK9pz+lTFhjzJq0SwOc+1GuL0+5p+I8lZawJO804vDAR40zaXUCm1w8jnVTim8lYcFEaD6VJMMI1iasxhxzifGpIqGegp+KfJTthZ5T6Vu3gFOpA36VZNaA2JHgaUuXSDEe23r0ow9bHDhvMHoK2vD25EEeII1o42B5df+KkcSIp5C2k7mEfovoaF/RXP7J9RVmG9a0+JA2PpSyDaqLuBJ3tt6fyKE1l02adu64/cir+3fkDnP3tWNdG2k9Jo8Yfk5l8Qv5kG/5K2mISdD76VeX7ANIYrAaaR9+NTZVSwA6/f70MyNyf0pS7h3Q6EDyP7UIY9gYIJjmKnVYVvKWDhpAHeGhbUeewNcxxDhouNm3jYiQy+TDWu4XEId5HnJHlt40K9grZGiqR4US4LNcbh712IbEdyNyi9p4gvt65Z8aw8YyuptmCseOk8yfED3q5u4BQSQgnafWqri+BVVa5l05nzI2HMzHKnLLU2WO9t4rMoYbMAR5ETWmu+FVXwxjA2HADZshK/wDyH0YVYtdophXj0pdrlEvGlnuVFXGjdFZQGua1qkbhgSymBAB5CrPgTG1cUsOTADntPvV5wzhqLIC7rMnnHQe/vTlnCgXElR82m28HX9a1vP8ATKcP24D4RxC9vnPcBxEhTtOpC+fhXr+Ju5XC6TmB59dfLlXi3C8/9S5cDu3mcrAI7QFiNPMH6V67cxRZwWmCw/Wq+TtPx9LcWp8NamMKPH78KjYaR47+NbvXNNJmeW9IxhA6eFRNwHQQT0qEE+A++dRW2Z5+3KgmzeMkZSNBG1FFvNy1qdq1PjRf6cgiBIp4NEs2v8/fOp+9Da7oR7RofITQs2YfzrH/ADVJTYnXX+aHbBYnp16/xSmMxLq6ZUzh2ykyQF0JmADppvSuCxGIdkLWgik94SJgrbPM8mN0bflFTprXJJ6VrMFBJ0HUkAe9JXsBdct+MQCzREwEKwogRqG1nXaKivBU1zsznubn+wqQY1g90a+J60GlisUgaC8N3YHM5jCkeZ09KHc+IUj5WuDQDKDM90bHX868usTBot97AeWylgVTUTEgwm0A9/8A9XjUv+rqw/Dts8hIABjK3PQcuY8aAlexTkfgpmDLmBmACZ05EcjrEzyoWMw997aZbi23M5zEjUGAN9QY2PI01hZcEumUzoJnkNfDcj0msuNB6/r70ERXhRJ711iM2w2+YmD6Mq+S7ak0xhuDW7eWM0qoUEtqQuupWJnWesmp9vy1nl+mlHbVdf1/ig0rkmT06c6UuXucUZ7hIiJ5ab6eZoXIc8vX9aKIXuWcwmlX4fAkgzG4GvvzqwO23+B40K5d61NipVQ+FfcGY8YPr1qvxfEssBl16jQj23q34i8qQs5pGnr9KDZw4Kw6g+Y+tR+1qk4kEHczv6+u9Ru2w6xBWDMjX9fvWrC7whAZXbpp+1B7AgwKRq/4Tsdm1+3IMsGEeoPrqtXtw1RJxBLd8jYuVEgHfQazv8w22q6djTtTAXel7g8aO9weVLXE6VKwTdrKG5M8qymk0FKsGUTGmXQSp3A5Tz9KI75jbdf/AMgBB0ImREcjJ+lCt4ks5CjuhQcx0kzEAH01ot0aqd+8kx0DCg3n+TJxXIdQb7T/AOQLfTNXqvEYB8zOteTcZtlOJmI/1gR6rIketeo49iYPiP0rXn1GXDury20LHXb/AIoltTrI9dB60KzbnU/xTsEUQqgG5ffnFbCGRp/migdN62jTpEb86okxptGu/QVo3/0qLuAImKVZidBG3OjQYusD9KTW5rEffOmUMb79RWnX+3uydTtPUefjSMFLszA06kj0g+dTsWidYjwqT2FO2h/4ipBCIk/fn7UBjmBAnlrtVe3EbYcIbiTmVSJkhn0VSORJ2mKrXwN43nJyEf1KXEZiJFrIqtbUbq0ho5HMeZqd3gLG/dupcyG5btqAAxIKZhngkKSQ0CZjKDQDl/jVpLvZwe0JESoXONJKudGyhhIBJA5UPinGbiX1sqBL2ndSZIBRkUq4XVVh5LToOVSvcFS4e+M6EowH9rW/ldSACG8Zpy7w627BntqWEgEgEgH5gCdp09vCgK7FcbcXU7MK1phZbMrKTldiNFI7wIE91pABMHSgNZvPexYJc2yi9iw0ALIQ6KSNO8Aee/oLdHUELzjQTBgaRl6UJsemhzghsoBBmc/yxHI9fGgEsBgb1tYzIQboZi4AOTKA4C2zlzaCDAG8irMDvfyOnhOlV448mRoVmOsKFJmNY206aiiPjGDgdmyqGjMzKoYR+UbmPGNjSM5cxIJ1005aT70XMI5GT9OhiqPFY1lktetKstlYAtovIjadjzOpqHaG4qEdtnQwSoW3nJf2IEcv7vYC5u4tRsROg3jVtt+v1qsxXF7QLrmMqSDCsdo6DaSBrSPbL2hd7VtNQWLscwBkkhYgGQ3setTfEsnzXS8qxPZ24JnuznA3BGnSOcUqIDh+LQJFhiP7iAg33luWtMXxddTolomIM5soIIJgbkd0ifGqnD4eQMys2kntbhAGuUmNxoJnmDFGvXsqZBcW2wYd1JbkCFBb/cCOketJSwuEqqicxAEnqQPfelVxeu3P2oGDulkBLFp174jfoI2rV5eulRVQnx7CLKXAY7x7uUd45SMxI8BVpbxgZA3IgH3pS2FfutIgkgTqQfzRyOlb/qQxOQQFOUgAiCAJEH71p0QVxNL3NNjUWua7xQ3vaa+4pYetNcPSt0ub461lVidXBSSDPeCkGDyO2nmD9ahiwQvqvnuKQwhuEoVXKDEkwc6qCBlMyO8SZPI1Z3UJVhH6jbX9qlTg/iWxHFAwJnNbPtBH0n2r0XiC9wEblV6Dl/muD+Jbqrj0fViiozpygoY8/wDNd613NatN1CHw2B1rTn1GXHuru2DGnTxo4XyO2h8KXt4oQPSiLciedOCmzcESd9NRvQrmIMCTp4D3EVAP/cdQOX7fWo31BjU0yaLa76b78v5qXbDyilFPofLT2oquDvI/Q+R/ap08MreHiamjZhzA8ailnqN/b261XcRwbuWH9R2aloWNCoa2BlO3fzEsDPTTSqJaKD4eUydf3qLX11WQSsSJ0GkjN+oqlxV2wGzNeN1lJIVe9lLBZywGIjIhAnQiRvUrmNUOGS07u6qZ20EwDmI1AJ0idaNGLcW9dunlE8qkqnTQ+nhpVJe4y6qoBtKSACSzGHMAgAaEAsg35+FRXEO2YM73Q6iMttlyyNDmJA2Ikk0Bd9sNjr0kfetVuOxYzd0roVLZSP7l3Uf7SZ8CPCq8FjkeCMsKvaXFIPcMOAoPeliPrQuGhACvclrbDuglgTyZz4FCAOS+VIx7WK/FYNbKM86lgILqqiE3JJtj2MGk3ugKRNi2RmWEBZ8ygNlUnY5mnT+4QedNY6+znP2abKA7NsPmD5ZjSW3+tEw9yEbvIDAbPaTNoWyxEd7VWEzNIN27ZZmU3LzjKCCqhV0AcFbnUyB4yaGMPmdO1tgKFj8W5JygklvH5gNY6ayI1bVoYRduSsS4yCUYMoEebGZ5HlqDZACmdbagad5pZklhopka5p38PJhjMXPZi6Ae9C27cz806nSdtDGoqNyyLrFjbuKQkS5ypp8oidJgdBWrfFASPxWeNctq3oc3IkgzMk++9RfDBgClpnkEw7kQQcoBG57vny3oAV1jmdnFlcuUPu7ETEZgN2ysvpQQsq4D3mUAtCqUnvCRmI1OvLXfyqzXC3G2ZbbHMXOUEmSSpJgTA69Kl/0/5c114AAgGJ37xA5mfoKRufvcPYEHKsSJN19YEb7gGABJ6U3ax6AidCxy91SZI5ZgNfPSYp25hbCSWVZA/NvBJj5vmJM+1VTcQW0zi2oO7Qo3kidY8fpU1UPW2zn/AEmCn8zCOQI0n7Iod1RPlSWK47cWItFQTBzHL+u2/wBKi+Lztqpyjcrrv1G/tSpwK4uZwFnMDAjQ68v+3qP4ra4iUkaw0E7zMwZ9DWrmBGU5WMOCCRMgc8vMGOu1QtlVUoNBlEATyMRPlQEXYUN2od95pbtCNqrE6KQOlboDPWU8J1drDgZeigAcoFMXLqqN/rVc+Lz+m3+KAhZjrMcutZtHM/EVnNjGfNli3a1I0IIgiPDYeddNh73bYLJbzq0G2hOmqCAQ3mI9CK5v4owP/wBUhcbYZmAn865spPsK6T4PxYXh1iYJHPQxFwzPT/Na38ZWU/Kx0+FwZyqHJJ0M7agdRFPNb++tQwl/Ov0NHjnRBQrlrSfXyj7NJ3XYsBkJLK7T+UZcoyseU5tPJqeuNppqenUjWJ+96IIPh576+VGBS4bihle0tqgZc0lwT8haMpEkiACPE9Ky7irneVnVMoUsFts8B5HdYkAkaGYgUpaZVBYFBlVR3Ue5qVMZe0+XUOOXjvoVmOcIwubIsi4EAhVJJWddrh03hvOgC2i6OstcIYbO6ooLBREbyonUHQmNopNMSArAm0AGDZWDXW1kqWIMFsuQD1qKuoVZFmAWC5i91iZBIBM/mKGdefSsN2T813JOpCrbVZggEkagbUtPBbaMdM10A80Vbag7TA725+4rFvBRLG2CCwHaEtEllunTWI183Ipa5bBRc6jsxoDcuG4TIIKkKI+ZRz67VNflOVwApXu2rcHViCJO+sk+VIztlO4QHMwCnZ2yo0zZgpefmP8A7RQFdgCzSryQe0ughFaYJUAA/M8A/wBtaZMyqzK7MpAXO4U7SSY5g6VLC4F+9pbSTm2zydNe8Y/u96NLELZQtINoZG+UJnYoWy5SRoDM9dfaptcYMpJulBlYTktWxBBAIInQEg//AK6ZXBMIm8xkSQoVV3nkNOlQ/o10zSQCNSZMgAEmfAAUArewyKBGQPmYZmj5VDKNwQNl84NRu3jmH4p0tL/ppoxLTnUDQGQw22J9DYt1yOxyghhlLQd1B2gz+bkaBecZFAvkspY/hqe8Y0WQIiG9DB5UGIVViMyuVJclnYKZYySQPFSeutZbxZQgFLSBVI5kgBjAnbRsu3OTpS3YmD+GzHSWuGIAzKSNjqrEeTU+hRQjEIkjvgAEkmCF15dZ6DpQDWH4mpYqsagxppOgAMDx+lBPErkCUyyknOR8xU8t4DQPUxXS8D49bIK5UHTQT71XcesI7SVBGvLXxg+lVZ62VMvvMUL45goJurBUxkGZtDqZ2O4HSlu3zMdL1yeXyDaP2mPam+I8HNoL2T93Kxga76zr960hdIdpC3nkQAO6o0BMH08qhYy/KZREI1XUMRzaQdvMdahg74LAm5mIB7oTSB4jr0/mo4awRc+REXYtnGadND5iD6+NMXsWqgqkFhMKBuRyOkUgrbmGLLAtXGGXe4YHll9T7U3YsMqqQqqQIyg92Btr9704rXGmEPTUgDfceGs+lSwOFYzmy5hGgM9JPoTFBkTbMyAB4T+9J3MP+KpaBynwPXlNdFewg3HKq/GYDQHl6+VLoduevMJInYkfZpV0I8RTPEMLkeGG4mkyxGxrSIqZuVlLm6elZTwtX+FE6RAn71rOLWS9p0UxmUgEaxPOjW7cE65damkCR51lrRxPFMMLK5Vk5bL6MSZnefM5jXWfCeGCYJSpMkhpk6EwTEfLqJrnvi5ACjRvavCPLWrb4cvn+jEjRVkEHeAJB9vrWt98Wc9cnb4QwuhE/QTTlu5AhtY+5qvwF1WUECZAP0pjtCf8D3qYqmBcjWdNo5+c1u7cnbXn9il7QHI6E9f3pPjeMZLDuCRlUscsSwUEtE7bGnpYVfMQQxvEAMSMyonRgF3I3I8Ioy4Q3AGNtc5gZmJYhcsdAM0OwOn+EMDdF3I3ZF1uWy5Z2nvMGYKwHdEyBInx5EsPjbigghLUISCDJBJ7ukERv4mDSMw+Fhu7cZAdlUAQNJ18xP8A5GmDhhkyGWGWNTrpGukdKoL+KZjm7ZYBj8NcxDGSBPkG5/xWnAYAzfYHckhYHWNIAI56Ugt3e2rAHKsDQAfLJJ16SVbzINY3E7eUkHMJjujNMLm0jw8tqAi20VJCmAFUvEwBAifM7Dn41BeKoFYqwcLE5BJ8oG/p0oMyca35LDb/AJoXYkb9P2NRu3r5A+RWzHfvCDECV3/MPakrfF2JAW05HiIOwI30jr0rX/ULhDzlSFYCDmYECdh0FAPdncOX8UggENlgSCZEdI26671JMJaPz5nOvzMY5+XJvoOlUdu4zwP6ggyohUkg67nXX+KPcwjXt0disCTNsNMkkifBR60A9i7wiLZUAAfNqB2bFSNQYjOvtQhjSlsK14nMBDW1LEcvX5WH+NKbwuAAUZkCrLaTn0K5pPqo0qx4Z8MtdDjtQqlSByIk/lAGhiffwpyWlbIpntgjUXLmdYl2AEE5o8CCoPhXO8fxrJcHdyoNDlMgMRO/rXoWM+HDbgtmvHYywA+UqZXxBM/91cVxjHKl57dxBkcSBMnpM7yDTzKW70FwTijFwRXbi8txRJk864LDuinuSB1P81b4HipbRdhuancPNdJjFBWJ8o5VX/8AS841dyJAIBAykfmJ3E6+5oNniCs0A5j+laxl9gpjT96NPHSYH4Uw7JIMt0Oo8tZ0mkxwsq5AcqBrlAGoHQ+VUnC/iPvAA1evxENB/NVbKnLC5wC66MQJPfOkzsfDaK1ZUC4si2syIXU69emoHvTVyCDMajUdfOlL2MFpflAHWOv+aQPXQusVWX8QOv8AihnHFo136UpiQTtStVIpvids2RswLd4QNNN5qhZ6t8bh5DcmgkCZ2/aqE3zGo9qvj0jkmb9ZQzdU/ZrKpLrrzZTI5ipWDEb8tzr71Gw2ZddI08/GskzBrBu5r4mGc2xt3b0k9IPKmvg4n+haZ1zAeQEULjy/6ZkDvXF91PI1r4OJbBsI+WdfOtb+DKfm7Tgt/wDDQbd1dOegEk/fOrWw061S4FMtpY5jp6U6rsoEEafetZ6vDdy4cwA216/8ULiFlbltkMQwIkiYzCJ+taTFQdY5a/4reMsZrbNJAg/LqRv3gI1O1MlDZwwGGS2qu2QhVBbK0KYJnTXLMdY3o2Fw+QkZFUFSAHYMJBlWPQatpR7WEBQNkvGMsZogHz6AsdSNppq/wgkLCoz/AC98gyo+U+M0Gq7ONFth2lzMGGiosQJAHj6RURg1OpF+5rGug0OjToNR+4q0tYXMrZjqpWDaGizMqOsgE+tWNjhZKH/Uu5ioIeF03kAxptRhaoeyKoF7FFVWGXtWDiDMsDzOvXnU0sOMql0BbJkFtBMMTqSeRBH/APPOugscHURFtJckBnYt10AGkRmOtWVl1W2T3XIgRbGmu0dPOq8SvJyeH4U7NDLedlMyDlUlTHOBB332PpVhhPhMjIwtpmK97MxMHaBvIir9saxXu2ngf3ZV5jkfAn2qF3HOG3XJPOZiNgBpvJp+MTtIH4aOoLKoIPyKNNBznr+1MXuA2y0ln8QGOXaIgba60C9bc6i7pJIgagzpPWtqVKlWLN3ROsTHiNaPX+H7D4vcs4WyWGjaEDecpjf1+tcrwv4sfOCW06U98SIjqLSwCwJOuskaa15x2j2bhRwQwP2aOx09nvcVFxQQeVcp8U/DoxKm4ml5Bv8A3DoaF8O4zMO8YFdRbQZTHMb0tunkx5DYxLHuHu5T3p5RVphMYWORJC/U0L4wwZsX+0A7r6N59asOC3AQNKq9amd46bgeBCxp9+NW2OweYbUhg8VFW9q/mFZz2u+nnmIwbYe+de6xlf4qwscTOwOvM1d8e4ULiEfm5GuIts+Y24IM94080bjr8JxkNoNT1ps3Cw1HpVTwnBBIroAkipUqHtHrqKGGadTVucJUV4eDrOtLBrnsVbVXzZRPXnr+1cdjXC3XQmCDsdN+h516LjMOOcdK4L4owga8G5RHqK04d4jn1pMk1lLmxH5mHkaytWTuEuQ0SNakDPzGlF3kUfON96526n44YS2ZGl71jLED3rXwTc/BurrAzaepitfEOuHkbrdXXpUvgdfw74O+Y/vrWn0Z/d33DLJbDqYju7epppMPp0+s1Pg+MRcGrOVQBdSTAHmTWWcVbdcyMGB1BGxqcVoQsieoo+GtEygMAzBGhWRuDUUuidPb+a1iL0yBpQbVvhRVbkZ7h+VczQrA6t5UazZVGllRR3iJbM3g3hzpCzbKhgFJgLlLuSGZt5HmBUnxehHcUAGNZOqnQT40aWH7GKHZz2hKsSPw1B2AnXzM+tFLi4xLC6JmJaF8IA5R9aqsPiO4E7RzzgLprqB1/wCa0xLFsyMeYLsQNdfl5UaMXbYq0gykrprDGY5Tr57eNL3uOgSBMryUbwdfpSNwnP8A/agnQkSfHyMUuhztAuHcxA1679Ip3lROMOYrjLH5VJPRjB848R+tJvi7jI2You0GZPjt4fpQXtAsQUYt4ncDnNEbCgKoVVUk6zrry09/ep2qyIvf6XWIMCEA0PMyfvWgGwS0kXGUAATpm15nrVlgb+sMV/8AERyrLja73Gg9BEg70BxPxfiGtZWCZACCe9rrOkUmcfbxCAkDOuzc6vvjTBdtaf8ACBOupIG3TWvMMDjGtkqdwYrTjx2M+XLK7vBHLBYxXRYPiciK85w3Fsx7zbVf8N4gzkBNB1/ip5carjyi4+J8GLtlgRy0865LgXEIGXYjQ+ldtirRycyYrzfiM2cSRsG1p8PcsLn6sr0DCY4RvVhhuJ+grl+Ft3RJ1py5jVtjq1Z2e/S5fTtLd4Ea1QcW4eCc9vfn40pgOL9p+aD0q6zAJJooV+CaPOrC1ePWq25dXOCp3pnE4gKKSlqMctQfFqedU2Hx6NpOtHXCyZnSntLILi2nauZ+IcHNosPykVe4riCjujU1X4wlrbJE5lNE9UXpxE+NZQbkAkEGQYrVdLmdkmHmNa3bthTqaysrnbkuKMOxuDoQ0eVC+DsTFy+vLf3H/NarKv61H2i24F8PLim7W7cd0S4yraJ/DBWIOXnXZW8MoBgbDYVlZSqoGxjbfpWnk+FZWVKlZatBC3zNlXMCzHeZAirC2rEKxW2g0JgSfEbedZWUoYVy7kAJuHKQdhrIMc9tDHpRb7iR3SxhRq0bDTSsrKA1btHNORV32M7jQ0FbjLp2k6EmBrA+k1qsoojdnGgyBmZsrHXx5UOyxJU9mAeZLSYFZWUg0eIskmVyzrA11PWsxXxEgHM+lZWU4VVeL4ibitCEiOZH6V5v8RYY27wYgDNuBWVla/F3jP5ehOG4dWbUT0rteD2QsVlZT+QvjdZbAK1598fcJMi4N1NZWVnwuWNOc2Urh8YVVepAq2sWMyyaysq+SOI2DwYBkb1eXrncisrKyrWEWwJVc07UTKbg3rKylowsOH5Wk1b2ZZYmK3WUdjpqxwxVMnU1PEIAQelZWUU3n/F8JN9z/urKysrol9Oez2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data:image/jpeg;base64,/9j/4AAQSkZJRgABAQAAAQABAAD/2wCEAAkGBhQSERUUExIVFBQWFBUYFxcUFxcWFxcYFRcYFxcVFxQXHCYeFxojGRUUHy8gIycpLCwsFR4xNTAqNSYrLCkBCQoKDgwOFw8PGiwcHCQpLCwpKSwpKSwpKSwpKSwsLCwpLCkpLCkpKSwpLCkpKSksLCkpLCwsLCwsLCwsLCwsKf/AABEIALcBEwMBIgACEQEDEQH/xAAbAAACAgMBAAAAAAAAAAAAAAADBAIFAAEGB//EAD8QAAIBAgQDBgQFAwMDAwUAAAECEQADBBIhMQVBURMiYXGBkQYyofAjQrHB0RRS4TNi8RVygqKywiRDU3OS/8QAGAEAAwEBAAAAAAAAAAAAAAAAAAECAwT/xAAgEQEBAQACAgIDAQAAAAAAAAAAARECMRIhA0IyQWFR/9oADAMBAAIRAxEAPwBGy9P4e8KqLVynbZrgsd8XVt6btXKqMPdp+zcmiUWLO21FApRGphGq4ijBaxhWC7WyKaWpqa3KA7a1INQBjUWuViittTAQNbzVvLWitINmtCog0RBQGwKxq0xrQamEhcismoFqzekEwaxiKiLZrHSmEmIilnOtFK1EJSNpGrO0qfZzQzYoDehrRt1rKa2xpAFrVDZaOWrIFIy1QY0xctdKXe2RSMMmgOxFFoTUqpDt6yosBWVJubtPTVpqVCztRbbRVpWNm7VhbHSqezcqyssahSysE04j1W2btMrcq5U2HkNb7SlkY1LtYqtTgqHWiiKXtsDU4oIwErBQhdreemBoFaitDapA0yRZa2BW62VoCLGhA0XLWmWgIEVtawpWiKRjq1Y1DVaxmjemSTLQilDuY9F3dR60I8btcsx8h/NLYeUyLkVtjNKtj25JvtrP6bVgusR3tPKP3NLRhqKGT1pdbcknM/LSYHsKOrLuDI8TQAmWsURQ8ZxELByHJMMQfl13I6Uw9ug2oqFwVuhXGNACdKVupTOahuaiqhAzWU0VFZSxWuEt4krVhh8WrVXWrc70yLArS4yi1tWp2p20SKo7V9lOlWuE4kDvoaixpKtLN2mrQpGzB2NMAkUoKfV6l2c0C0/WjyKtLESKn2lCFS7UCgDC5NaqBcb1E3xTI2gNGRoqsPFANIJPtQX4w/K36z+1HlB41egCtlK5k4++ZkhfIfzS5e6295j6wPSKPODwdTcdV3IHmQKWvcTtKJLj01/SqROEA76+eppu3wUATv70bRkSvfEKAd1Wb0j9aVb4gfkgH/dJ/imrmFgbUtfw45qf2qbaqSEU43fb8wj/AGLQbhdjqWb1NOWcIAe6x592Ouu280zbMbjynSl2fStTAk+dG/oiOfvVgzD3qeSdKMGudt28VaJNtheQn/Tc5WA/2XP2afOmsB8R27j5Gm3dG9u4Mr/+PJ/ME1ef0/pVbxT4dt31yugfp1HiG3Bqknu0DaD351tL+UgSP3rjWtYrBnuE37P9lww4/wC25z8m96scB8RW8RIBIcfMjjK6+nMeIkUv6P4v73emIgg6N9Qeoo3DbeW2FBJCjSd8vIE841HpVQuJ3129/LXepcK4p+N2ZO8x+31B96JTsXbTQXaaO1ygu1Ophd6E5olxaWuMamriJasqBesqTcMboUSSAPExQLXHrJaO0G8c4965JxdvmTJ/QeQrouA8EDWr1plXMbZZWKyZHIHceHrXVeMk9uacrb6dKFoqW65/4KxpuL2bH5XCg+B/iK763wTK8bjl0J6VjymXGvG7NV+Fwl0/IGPpVthVubOoHqKbFpuZ06cqkE2Ma1KkWaP8UJ8UeQjzpy1YncU0cIPQxTwtVK9pz+lTFhjzJq0SwOc+1GuL0+5p+I8lZawJO804vDAR40zaXUCm1w8jnVTim8lYcFEaD6VJMMI1iasxhxzifGpIqGegp+KfJTthZ5T6Vu3gFOpA36VZNaA2JHgaUuXSDEe23r0ow9bHDhvMHoK2vD25EEeII1o42B5df+KkcSIp5C2k7mEfovoaF/RXP7J9RVmG9a0+JA2PpSyDaqLuBJ3tt6fyKE1l02adu64/cir+3fkDnP3tWNdG2k9Jo8Yfk5l8Qv5kG/5K2mISdD76VeX7ANIYrAaaR9+NTZVSwA6/f70MyNyf0pS7h3Q6EDyP7UIY9gYIJjmKnVYVvKWDhpAHeGhbUeewNcxxDhouNm3jYiQy+TDWu4XEId5HnJHlt40K9grZGiqR4US4LNcbh712IbEdyNyi9p4gvt65Z8aw8YyuptmCseOk8yfED3q5u4BQSQgnafWqri+BVVa5l05nzI2HMzHKnLLU2WO9t4rMoYbMAR5ETWmu+FVXwxjA2HADZshK/wDyH0YVYtdophXj0pdrlEvGlnuVFXGjdFZQGua1qkbhgSymBAB5CrPgTG1cUsOTADntPvV5wzhqLIC7rMnnHQe/vTlnCgXElR82m28HX9a1vP8ATKcP24D4RxC9vnPcBxEhTtOpC+fhXr+Ju5XC6TmB59dfLlXi3C8/9S5cDu3mcrAI7QFiNPMH6V67cxRZwWmCw/Wq+TtPx9LcWp8NamMKPH78KjYaR47+NbvXNNJmeW9IxhA6eFRNwHQQT0qEE+A++dRW2Z5+3KgmzeMkZSNBG1FFvNy1qdq1PjRf6cgiBIp4NEs2v8/fOp+9Da7oR7RofITQs2YfzrH/ADVJTYnXX+aHbBYnp16/xSmMxLq6ZUzh2ykyQF0JmADppvSuCxGIdkLWgik94SJgrbPM8mN0bflFTprXJJ6VrMFBJ0HUkAe9JXsBdct+MQCzREwEKwogRqG1nXaKivBU1zsznubn+wqQY1g90a+J60GlisUgaC8N3YHM5jCkeZ09KHc+IUj5WuDQDKDM90bHX868usTBot97AeWylgVTUTEgwm0A9/8A9XjUv+rqw/Dts8hIABjK3PQcuY8aAlexTkfgpmDLmBmACZ05EcjrEzyoWMw997aZbi23M5zEjUGAN9QY2PI01hZcEumUzoJnkNfDcj0msuNB6/r70ERXhRJ711iM2w2+YmD6Mq+S7ak0xhuDW7eWM0qoUEtqQuupWJnWesmp9vy1nl+mlHbVdf1/ig0rkmT06c6UuXucUZ7hIiJ5ab6eZoXIc8vX9aKIXuWcwmlX4fAkgzG4GvvzqwO23+B40K5d61NipVQ+FfcGY8YPr1qvxfEssBl16jQj23q34i8qQs5pGnr9KDZw4Kw6g+Y+tR+1qk4kEHczv6+u9Ru2w6xBWDMjX9fvWrC7whAZXbpp+1B7AgwKRq/4Tsdm1+3IMsGEeoPrqtXtw1RJxBLd8jYuVEgHfQazv8w22q6djTtTAXel7g8aO9weVLXE6VKwTdrKG5M8qymk0FKsGUTGmXQSp3A5Tz9KI75jbdf/AMgBB0ImREcjJ+lCt4ks5CjuhQcx0kzEAH01ot0aqd+8kx0DCg3n+TJxXIdQb7T/AOQLfTNXqvEYB8zOteTcZtlOJmI/1gR6rIketeo49iYPiP0rXn1GXDury20LHXb/AIoltTrI9dB60KzbnU/xTsEUQqgG5ffnFbCGRp/migdN62jTpEb86okxptGu/QVo3/0qLuAImKVZidBG3OjQYusD9KTW5rEffOmUMb79RWnX+3uydTtPUefjSMFLszA06kj0g+dTsWidYjwqT2FO2h/4ipBCIk/fn7UBjmBAnlrtVe3EbYcIbiTmVSJkhn0VSORJ2mKrXwN43nJyEf1KXEZiJFrIqtbUbq0ho5HMeZqd3gLG/dupcyG5btqAAxIKZhngkKSQ0CZjKDQDl/jVpLvZwe0JESoXONJKudGyhhIBJA5UPinGbiX1sqBL2ndSZIBRkUq4XVVh5LToOVSvcFS4e+M6EowH9rW/ldSACG8Zpy7w627BntqWEgEgEgH5gCdp09vCgK7FcbcXU7MK1phZbMrKTldiNFI7wIE91pABMHSgNZvPexYJc2yi9iw0ALIQ6KSNO8Aee/oLdHUELzjQTBgaRl6UJsemhzghsoBBmc/yxHI9fGgEsBgb1tYzIQboZi4AOTKA4C2zlzaCDAG8irMDvfyOnhOlV448mRoVmOsKFJmNY206aiiPjGDgdmyqGjMzKoYR+UbmPGNjSM5cxIJ1005aT70XMI5GT9OhiqPFY1lktetKstlYAtovIjadjzOpqHaG4qEdtnQwSoW3nJf2IEcv7vYC5u4tRsROg3jVtt+v1qsxXF7QLrmMqSDCsdo6DaSBrSPbL2hd7VtNQWLscwBkkhYgGQ3setTfEsnzXS8qxPZ24JnuznA3BGnSOcUqIDh+LQJFhiP7iAg33luWtMXxddTolomIM5soIIJgbkd0ifGqnD4eQMys2kntbhAGuUmNxoJnmDFGvXsqZBcW2wYd1JbkCFBb/cCOketJSwuEqqicxAEnqQPfelVxeu3P2oGDulkBLFp174jfoI2rV5eulRVQnx7CLKXAY7x7uUd45SMxI8BVpbxgZA3IgH3pS2FfutIgkgTqQfzRyOlb/qQxOQQFOUgAiCAJEH71p0QVxNL3NNjUWua7xQ3vaa+4pYetNcPSt0ub461lVidXBSSDPeCkGDyO2nmD9ahiwQvqvnuKQwhuEoVXKDEkwc6qCBlMyO8SZPI1Z3UJVhH6jbX9qlTg/iWxHFAwJnNbPtBH0n2r0XiC9wEblV6Dl/muD+Jbqrj0fViiozpygoY8/wDNd613NatN1CHw2B1rTn1GXHuru2DGnTxo4XyO2h8KXt4oQPSiLciedOCmzcESd9NRvQrmIMCTp4D3EVAP/cdQOX7fWo31BjU0yaLa76b78v5qXbDyilFPofLT2oquDvI/Q+R/ap08MreHiamjZhzA8ailnqN/b261XcRwbuWH9R2aloWNCoa2BlO3fzEsDPTTSqJaKD4eUydf3qLX11WQSsSJ0GkjN+oqlxV2wGzNeN1lJIVe9lLBZywGIjIhAnQiRvUrmNUOGS07u6qZ20EwDmI1AJ0idaNGLcW9dunlE8qkqnTQ+nhpVJe4y6qoBtKSACSzGHMAgAaEAsg35+FRXEO2YM73Q6iMttlyyNDmJA2Ikk0Bd9sNjr0kfetVuOxYzd0roVLZSP7l3Uf7SZ8CPCq8FjkeCMsKvaXFIPcMOAoPeliPrQuGhACvclrbDuglgTyZz4FCAOS+VIx7WK/FYNbKM86lgILqqiE3JJtj2MGk3ugKRNi2RmWEBZ8ygNlUnY5mnT+4QedNY6+znP2abKA7NsPmD5ZjSW3+tEw9yEbvIDAbPaTNoWyxEd7VWEzNIN27ZZmU3LzjKCCqhV0AcFbnUyB4yaGMPmdO1tgKFj8W5JygklvH5gNY6ayI1bVoYRduSsS4yCUYMoEebGZ5HlqDZACmdbagad5pZklhopka5p38PJhjMXPZi6Ae9C27cz806nSdtDGoqNyyLrFjbuKQkS5ypp8oidJgdBWrfFASPxWeNctq3oc3IkgzMk++9RfDBgClpnkEw7kQQcoBG57vny3oAV1jmdnFlcuUPu7ETEZgN2ysvpQQsq4D3mUAtCqUnvCRmI1OvLXfyqzXC3G2ZbbHMXOUEmSSpJgTA69Kl/0/5c114AAgGJ37xA5mfoKRufvcPYEHKsSJN19YEb7gGABJ6U3ax6AidCxy91SZI5ZgNfPSYp25hbCSWVZA/NvBJj5vmJM+1VTcQW0zi2oO7Qo3kidY8fpU1UPW2zn/AEmCn8zCOQI0n7Iod1RPlSWK47cWItFQTBzHL+u2/wBKi+Lztqpyjcrrv1G/tSpwK4uZwFnMDAjQ68v+3qP4ra4iUkaw0E7zMwZ9DWrmBGU5WMOCCRMgc8vMGOu1QtlVUoNBlEATyMRPlQEXYUN2od95pbtCNqrE6KQOlboDPWU8J1drDgZeigAcoFMXLqqN/rVc+Lz+m3+KAhZjrMcutZtHM/EVnNjGfNli3a1I0IIgiPDYeddNh73bYLJbzq0G2hOmqCAQ3mI9CK5v4owP/wBUhcbYZmAn865spPsK6T4PxYXh1iYJHPQxFwzPT/Na38ZWU/Kx0+FwZyqHJJ0M7agdRFPNb++tQwl/Ov0NHjnRBQrlrSfXyj7NJ3XYsBkJLK7T+UZcoyseU5tPJqeuNppqenUjWJ+96IIPh576+VGBS4bihle0tqgZc0lwT8haMpEkiACPE9Ky7irneVnVMoUsFts8B5HdYkAkaGYgUpaZVBYFBlVR3Ue5qVMZe0+XUOOXjvoVmOcIwubIsi4EAhVJJWddrh03hvOgC2i6OstcIYbO6ooLBREbyonUHQmNopNMSArAm0AGDZWDXW1kqWIMFsuQD1qKuoVZFmAWC5i91iZBIBM/mKGdefSsN2T813JOpCrbVZggEkagbUtPBbaMdM10A80Vbag7TA725+4rFvBRLG2CCwHaEtEllunTWI183Ipa5bBRc6jsxoDcuG4TIIKkKI+ZRz67VNflOVwApXu2rcHViCJO+sk+VIztlO4QHMwCnZ2yo0zZgpefmP8A7RQFdgCzSryQe0ughFaYJUAA/M8A/wBtaZMyqzK7MpAXO4U7SSY5g6VLC4F+9pbSTm2zydNe8Y/u96NLELZQtINoZG+UJnYoWy5SRoDM9dfaptcYMpJulBlYTktWxBBAIInQEg//AK6ZXBMIm8xkSQoVV3nkNOlQ/o10zSQCNSZMgAEmfAAUArewyKBGQPmYZmj5VDKNwQNl84NRu3jmH4p0tL/ppoxLTnUDQGQw22J9DYt1yOxyghhlLQd1B2gz+bkaBecZFAvkspY/hqe8Y0WQIiG9DB5UGIVViMyuVJclnYKZYySQPFSeutZbxZQgFLSBVI5kgBjAnbRsu3OTpS3YmD+GzHSWuGIAzKSNjqrEeTU+hRQjEIkjvgAEkmCF15dZ6DpQDWH4mpYqsagxppOgAMDx+lBPErkCUyyknOR8xU8t4DQPUxXS8D49bIK5UHTQT71XcesI7SVBGvLXxg+lVZ62VMvvMUL45goJurBUxkGZtDqZ2O4HSlu3zMdL1yeXyDaP2mPam+I8HNoL2T93Kxga76zr960hdIdpC3nkQAO6o0BMH08qhYy/KZREI1XUMRzaQdvMdahg74LAm5mIB7oTSB4jr0/mo4awRc+REXYtnGadND5iD6+NMXsWqgqkFhMKBuRyOkUgrbmGLLAtXGGXe4YHll9T7U3YsMqqQqqQIyg92Btr9704rXGmEPTUgDfceGs+lSwOFYzmy5hGgM9JPoTFBkTbMyAB4T+9J3MP+KpaBynwPXlNdFewg3HKq/GYDQHl6+VLoduevMJInYkfZpV0I8RTPEMLkeGG4mkyxGxrSIqZuVlLm6elZTwtX+FE6RAn71rOLWS9p0UxmUgEaxPOjW7cE65damkCR51lrRxPFMMLK5Vk5bL6MSZnefM5jXWfCeGCYJSpMkhpk6EwTEfLqJrnvi5ACjRvavCPLWrb4cvn+jEjRVkEHeAJB9vrWt98Wc9cnb4QwuhE/QTTlu5AhtY+5qvwF1WUECZAP0pjtCf8D3qYqmBcjWdNo5+c1u7cnbXn9il7QHI6E9f3pPjeMZLDuCRlUscsSwUEtE7bGnpYVfMQQxvEAMSMyonRgF3I3I8Ioy4Q3AGNtc5gZmJYhcsdAM0OwOn+EMDdF3I3ZF1uWy5Z2nvMGYKwHdEyBInx5EsPjbigghLUISCDJBJ7ukERv4mDSMw+Fhu7cZAdlUAQNJ18xP8A5GmDhhkyGWGWNTrpGukdKoL+KZjm7ZYBj8NcxDGSBPkG5/xWnAYAzfYHckhYHWNIAI56Ugt3e2rAHKsDQAfLJJ16SVbzINY3E7eUkHMJjujNMLm0jw8tqAi20VJCmAFUvEwBAifM7Dn41BeKoFYqwcLE5BJ8oG/p0oMyca35LDb/AJoXYkb9P2NRu3r5A+RWzHfvCDECV3/MPakrfF2JAW05HiIOwI30jr0rX/ULhDzlSFYCDmYECdh0FAPdncOX8UggENlgSCZEdI26671JMJaPz5nOvzMY5+XJvoOlUdu4zwP6ggyohUkg67nXX+KPcwjXt0disCTNsNMkkifBR60A9i7wiLZUAAfNqB2bFSNQYjOvtQhjSlsK14nMBDW1LEcvX5WH+NKbwuAAUZkCrLaTn0K5pPqo0qx4Z8MtdDjtQqlSByIk/lAGhiffwpyWlbIpntgjUXLmdYl2AEE5o8CCoPhXO8fxrJcHdyoNDlMgMRO/rXoWM+HDbgtmvHYywA+UqZXxBM/91cVxjHKl57dxBkcSBMnpM7yDTzKW70FwTijFwRXbi8txRJk864LDuinuSB1P81b4HipbRdhuancPNdJjFBWJ8o5VX/8AS841dyJAIBAykfmJ3E6+5oNniCs0A5j+laxl9gpjT96NPHSYH4Uw7JIMt0Oo8tZ0mkxwsq5AcqBrlAGoHQ+VUnC/iPvAA1evxENB/NVbKnLC5wC66MQJPfOkzsfDaK1ZUC4si2syIXU69emoHvTVyCDMajUdfOlL2MFpflAHWOv+aQPXQusVWX8QOv8AihnHFo136UpiQTtStVIpvids2RswLd4QNNN5qhZ6t8bh5DcmgkCZ2/aqE3zGo9qvj0jkmb9ZQzdU/ZrKpLrrzZTI5ipWDEb8tzr71Gw2ZddI08/GskzBrBu5r4mGc2xt3b0k9IPKmvg4n+haZ1zAeQEULjy/6ZkDvXF91PI1r4OJbBsI+WdfOtb+DKfm7Tgt/wDDQbd1dOegEk/fOrWw061S4FMtpY5jp6U6rsoEEafetZ6vDdy4cwA216/8ULiFlbltkMQwIkiYzCJ+taTFQdY5a/4reMsZrbNJAg/LqRv3gI1O1MlDZwwGGS2qu2QhVBbK0KYJnTXLMdY3o2Fw+QkZFUFSAHYMJBlWPQatpR7WEBQNkvGMsZogHz6AsdSNppq/wgkLCoz/AC98gyo+U+M0Gq7ONFth2lzMGGiosQJAHj6RURg1OpF+5rGug0OjToNR+4q0tYXMrZjqpWDaGizMqOsgE+tWNjhZKH/Uu5ioIeF03kAxptRhaoeyKoF7FFVWGXtWDiDMsDzOvXnU0sOMql0BbJkFtBMMTqSeRBH/APPOugscHURFtJckBnYt10AGkRmOtWVl1W2T3XIgRbGmu0dPOq8SvJyeH4U7NDLedlMyDlUlTHOBB332PpVhhPhMjIwtpmK97MxMHaBvIir9saxXu2ngf3ZV5jkfAn2qF3HOG3XJPOZiNgBpvJp+MTtIH4aOoLKoIPyKNNBznr+1MXuA2y0ln8QGOXaIgba60C9bc6i7pJIgagzpPWtqVKlWLN3ROsTHiNaPX+H7D4vcs4WyWGjaEDecpjf1+tcrwv4sfOCW06U98SIjqLSwCwJOuskaa15x2j2bhRwQwP2aOx09nvcVFxQQeVcp8U/DoxKm4ml5Bv8A3DoaF8O4zMO8YFdRbQZTHMb0tunkx5DYxLHuHu5T3p5RVphMYWORJC/U0L4wwZsX+0A7r6N59asOC3AQNKq9amd46bgeBCxp9+NW2OweYbUhg8VFW9q/mFZz2u+nnmIwbYe+de6xlf4qwscTOwOvM1d8e4ULiEfm5GuIts+Y24IM94080bjr8JxkNoNT1ps3Cw1HpVTwnBBIroAkipUqHtHrqKGGadTVucJUV4eDrOtLBrnsVbVXzZRPXnr+1cdjXC3XQmCDsdN+h516LjMOOcdK4L4owga8G5RHqK04d4jn1pMk1lLmxH5mHkaytWTuEuQ0SNakDPzGlF3kUfON96526n44YS2ZGl71jLED3rXwTc/BurrAzaepitfEOuHkbrdXXpUvgdfw74O+Y/vrWn0Z/d33DLJbDqYju7epppMPp0+s1Pg+MRcGrOVQBdSTAHmTWWcVbdcyMGB1BGxqcVoQsieoo+GtEygMAzBGhWRuDUUuidPb+a1iL0yBpQbVvhRVbkZ7h+VczQrA6t5UazZVGllRR3iJbM3g3hzpCzbKhgFJgLlLuSGZt5HmBUnxehHcUAGNZOqnQT40aWH7GKHZz2hKsSPw1B2AnXzM+tFLi4xLC6JmJaF8IA5R9aqsPiO4E7RzzgLprqB1/wCa0xLFsyMeYLsQNdfl5UaMXbYq0gykrprDGY5Tr57eNL3uOgSBMryUbwdfpSNwnP8A/agnQkSfHyMUuhztAuHcxA1679Ip3lROMOYrjLH5VJPRjB848R+tJvi7jI2You0GZPjt4fpQXtAsQUYt4ncDnNEbCgKoVVUk6zrry09/ep2qyIvf6XWIMCEA0PMyfvWgGwS0kXGUAATpm15nrVlgb+sMV/8AERyrLja73Gg9BEg70BxPxfiGtZWCZACCe9rrOkUmcfbxCAkDOuzc6vvjTBdtaf8ACBOupIG3TWvMMDjGtkqdwYrTjx2M+XLK7vBHLBYxXRYPiciK85w3Fsx7zbVf8N4gzkBNB1/ip5carjyi4+J8GLtlgRy0865LgXEIGXYjQ+ldtirRycyYrzfiM2cSRsG1p8PcsLn6sr0DCY4RvVhhuJ+grl+Ft3RJ1py5jVtjq1Z2e/S5fTtLd4Ea1QcW4eCc9vfn40pgOL9p+aD0q6zAJJooV+CaPOrC1ePWq25dXOCp3pnE4gKKSlqMctQfFqedU2Hx6NpOtHXCyZnSntLILi2nauZ+IcHNosPykVe4riCjujU1X4wlrbJE5lNE9UXpxE+NZQbkAkEGQYrVdLmdkmHmNa3bthTqaysrnbkuKMOxuDoQ0eVC+DsTFy+vLf3H/NarKv61H2i24F8PLim7W7cd0S4yraJ/DBWIOXnXZW8MoBgbDYVlZSqoGxjbfpWnk+FZWVKlZatBC3zNlXMCzHeZAirC2rEKxW2g0JgSfEbedZWUoYVy7kAJuHKQdhrIMc9tDHpRb7iR3SxhRq0bDTSsrKA1btHNORV32M7jQ0FbjLp2k6EmBrA+k1qsoojdnGgyBmZsrHXx5UOyxJU9mAeZLSYFZWUg0eIskmVyzrA11PWsxXxEgHM+lZWU4VVeL4ibitCEiOZH6V5v8RYY27wYgDNuBWVla/F3jP5ehOG4dWbUT0rteD2QsVlZT+QvjdZbAK1598fcJMi4N1NZWVnwuWNOc2Urh8YVVepAq2sWMyyaysq+SOI2DwYBkb1eXrncisrKyrWEWwJVc07UTKbg3rKylowsOH5Wk1b2ZZYmK3WUdjpqxwxVMnU1PEIAQelZWUU3n/F8JN9z/urKysrol9Oez2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7286208" cy="2301240"/>
          </a:xfrm>
        </p:spPr>
        <p:txBody>
          <a:bodyPr>
            <a:normAutofit/>
          </a:bodyPr>
          <a:lstStyle/>
          <a:p>
            <a:r>
              <a:rPr lang="pt-BR" sz="8900" dirty="0" smtClean="0"/>
              <a:t>3</a:t>
            </a:r>
            <a:br>
              <a:rPr lang="pt-BR" sz="8900" dirty="0" smtClean="0"/>
            </a:br>
            <a:r>
              <a:rPr lang="pt-BR" dirty="0" smtClean="0"/>
              <a:t>TEOLOGIA DE MARCOS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3.bp.blogspot.com/-IAu_3aFaB2E/UUoCa_TxL3I/AAAAAAAAD9c/WoHkw7tSJB0/s1600/O+le%C3%A3o+e+o+rato+-+S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000371"/>
            <a:ext cx="5143504" cy="3857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3. TEOLOGIA DE MARCOS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 adversários de Jesus</a:t>
            </a:r>
          </a:p>
          <a:p>
            <a:r>
              <a:rPr lang="pt-BR" dirty="0" smtClean="0"/>
              <a:t>Os discípulos de Jesus</a:t>
            </a:r>
          </a:p>
          <a:p>
            <a:r>
              <a:rPr lang="pt-BR" dirty="0" smtClean="0"/>
              <a:t>O segredo messiânico</a:t>
            </a:r>
          </a:p>
          <a:p>
            <a:r>
              <a:rPr lang="pt-BR" dirty="0" smtClean="0"/>
              <a:t>A autoridade de Jesus</a:t>
            </a:r>
          </a:p>
          <a:p>
            <a:r>
              <a:rPr lang="pt-BR" dirty="0" smtClean="0"/>
              <a:t>A fé em Jesus Cristo</a:t>
            </a:r>
          </a:p>
          <a:p>
            <a:endParaRPr lang="pt-BR" dirty="0"/>
          </a:p>
        </p:txBody>
      </p:sp>
      <p:sp>
        <p:nvSpPr>
          <p:cNvPr id="2050" name="AutoShape 2" descr="data:image/jpeg;base64,/9j/4AAQSkZJRgABAQAAAQABAAD/2wCEAAkGBhQSERUUExIVFBQWFBUYFxcUFxcWFxcYFRcYFxcVFxQXHCYeFxojGRUUHy8gIycpLCwsFR4xNTAqNSYrLCkBCQoKDgwOFw8PGiwcHCQpLCwpKSwpKSwpKSwpKSwsLCwpLCkpLCkpKSwpLCkpKSksLCkpLCwsLCwsLCwsLCwsKf/AABEIALcBEwMBIgACEQEDEQH/xAAbAAACAgMBAAAAAAAAAAAAAAADBAIFAAEGB//EAD8QAAIBAgQDBgQFAwMDAwUAAAECEQADBBIhMQVBURMiYXGBkQYyofAjQrHB0RRS4TNi8RVygqKywiRDU3OS/8QAGAEAAwEBAAAAAAAAAAAAAAAAAAECAwT/xAAgEQEBAQACAgIDAQAAAAAAAAAAARECMRIhA0IyQWFR/9oADAMBAAIRAxEAPwBGy9P4e8KqLVynbZrgsd8XVt6btXKqMPdp+zcmiUWLO21FApRGphGq4ijBaxhWC7WyKaWpqa3KA7a1INQBjUWuViittTAQNbzVvLWitINmtCog0RBQGwKxq0xrQamEhcismoFqzekEwaxiKiLZrHSmEmIilnOtFK1EJSNpGrO0qfZzQzYoDehrRt1rKa2xpAFrVDZaOWrIFIy1QY0xctdKXe2RSMMmgOxFFoTUqpDt6yosBWVJubtPTVpqVCztRbbRVpWNm7VhbHSqezcqyssahSysE04j1W2btMrcq5U2HkNb7SlkY1LtYqtTgqHWiiKXtsDU4oIwErBQhdreemBoFaitDapA0yRZa2BW62VoCLGhA0XLWmWgIEVtawpWiKRjq1Y1DVaxmjemSTLQilDuY9F3dR60I8btcsx8h/NLYeUyLkVtjNKtj25JvtrP6bVgusR3tPKP3NLRhqKGT1pdbcknM/LSYHsKOrLuDI8TQAmWsURQ8ZxELByHJMMQfl13I6Uw9ug2oqFwVuhXGNACdKVupTOahuaiqhAzWU0VFZSxWuEt4krVhh8WrVXWrc70yLArS4yi1tWp2p20SKo7V9lOlWuE4kDvoaixpKtLN2mrQpGzB2NMAkUoKfV6l2c0C0/WjyKtLESKn2lCFS7UCgDC5NaqBcb1E3xTI2gNGRoqsPFANIJPtQX4w/K36z+1HlB41egCtlK5k4++ZkhfIfzS5e6295j6wPSKPODwdTcdV3IHmQKWvcTtKJLj01/SqROEA76+eppu3wUATv70bRkSvfEKAd1Wb0j9aVb4gfkgH/dJ/imrmFgbUtfw45qf2qbaqSEU43fb8wj/AGLQbhdjqWb1NOWcIAe6x592Ouu280zbMbjynSl2fStTAk+dG/oiOfvVgzD3qeSdKMGudt28VaJNtheQn/Tc5WA/2XP2afOmsB8R27j5Gm3dG9u4Mr/+PJ/ME1ef0/pVbxT4dt31yugfp1HiG3Bqknu0DaD351tL+UgSP3rjWtYrBnuE37P9lww4/wC25z8m96scB8RW8RIBIcfMjjK6+nMeIkUv6P4v73emIgg6N9Qeoo3DbeW2FBJCjSd8vIE841HpVQuJ3129/LXepcK4p+N2ZO8x+31B96JTsXbTQXaaO1ygu1Ophd6E5olxaWuMamriJasqBesqTcMboUSSAPExQLXHrJaO0G8c4965JxdvmTJ/QeQrouA8EDWr1plXMbZZWKyZHIHceHrXVeMk9uacrb6dKFoqW65/4KxpuL2bH5XCg+B/iK763wTK8bjl0J6VjymXGvG7NV+Fwl0/IGPpVthVubOoHqKbFpuZ06cqkE2Ma1KkWaP8UJ8UeQjzpy1YncU0cIPQxTwtVK9pz+lTFhjzJq0SwOc+1GuL0+5p+I8lZawJO804vDAR40zaXUCm1w8jnVTim8lYcFEaD6VJMMI1iasxhxzifGpIqGegp+KfJTthZ5T6Vu3gFOpA36VZNaA2JHgaUuXSDEe23r0ow9bHDhvMHoK2vD25EEeII1o42B5df+KkcSIp5C2k7mEfovoaF/RXP7J9RVmG9a0+JA2PpSyDaqLuBJ3tt6fyKE1l02adu64/cir+3fkDnP3tWNdG2k9Jo8Yfk5l8Qv5kG/5K2mISdD76VeX7ANIYrAaaR9+NTZVSwA6/f70MyNyf0pS7h3Q6EDyP7UIY9gYIJjmKnVYVvKWDhpAHeGhbUeewNcxxDhouNm3jYiQy+TDWu4XEId5HnJHlt40K9grZGiqR4US4LNcbh712IbEdyNyi9p4gvt65Z8aw8YyuptmCseOk8yfED3q5u4BQSQgnafWqri+BVVa5l05nzI2HMzHKnLLU2WO9t4rMoYbMAR5ETWmu+FVXwxjA2HADZshK/wDyH0YVYtdophXj0pdrlEvGlnuVFXGjdFZQGua1qkbhgSymBAB5CrPgTG1cUsOTADntPvV5wzhqLIC7rMnnHQe/vTlnCgXElR82m28HX9a1vP8ATKcP24D4RxC9vnPcBxEhTtOpC+fhXr+Ju5XC6TmB59dfLlXi3C8/9S5cDu3mcrAI7QFiNPMH6V67cxRZwWmCw/Wq+TtPx9LcWp8NamMKPH78KjYaR47+NbvXNNJmeW9IxhA6eFRNwHQQT0qEE+A++dRW2Z5+3KgmzeMkZSNBG1FFvNy1qdq1PjRf6cgiBIp4NEs2v8/fOp+9Da7oR7RofITQs2YfzrH/ADVJTYnXX+aHbBYnp16/xSmMxLq6ZUzh2ykyQF0JmADppvSuCxGIdkLWgik94SJgrbPM8mN0bflFTprXJJ6VrMFBJ0HUkAe9JXsBdct+MQCzREwEKwogRqG1nXaKivBU1zsznubn+wqQY1g90a+J60GlisUgaC8N3YHM5jCkeZ09KHc+IUj5WuDQDKDM90bHX868usTBot97AeWylgVTUTEgwm0A9/8A9XjUv+rqw/Dts8hIABjK3PQcuY8aAlexTkfgpmDLmBmACZ05EcjrEzyoWMw997aZbi23M5zEjUGAN9QY2PI01hZcEumUzoJnkNfDcj0msuNB6/r70ERXhRJ711iM2w2+YmD6Mq+S7ak0xhuDW7eWM0qoUEtqQuupWJnWesmp9vy1nl+mlHbVdf1/ig0rkmT06c6UuXucUZ7hIiJ5ab6eZoXIc8vX9aKIXuWcwmlX4fAkgzG4GvvzqwO23+B40K5d61NipVQ+FfcGY8YPr1qvxfEssBl16jQj23q34i8qQs5pGnr9KDZw4Kw6g+Y+tR+1qk4kEHczv6+u9Ru2w6xBWDMjX9fvWrC7whAZXbpp+1B7AgwKRq/4Tsdm1+3IMsGEeoPrqtXtw1RJxBLd8jYuVEgHfQazv8w22q6djTtTAXel7g8aO9weVLXE6VKwTdrKG5M8qymk0FKsGUTGmXQSp3A5Tz9KI75jbdf/AMgBB0ImREcjJ+lCt4ks5CjuhQcx0kzEAH01ot0aqd+8kx0DCg3n+TJxXIdQb7T/AOQLfTNXqvEYB8zOteTcZtlOJmI/1gR6rIketeo49iYPiP0rXn1GXDury20LHXb/AIoltTrI9dB60KzbnU/xTsEUQqgG5ffnFbCGRp/migdN62jTpEb86okxptGu/QVo3/0qLuAImKVZidBG3OjQYusD9KTW5rEffOmUMb79RWnX+3uydTtPUefjSMFLszA06kj0g+dTsWidYjwqT2FO2h/4ipBCIk/fn7UBjmBAnlrtVe3EbYcIbiTmVSJkhn0VSORJ2mKrXwN43nJyEf1KXEZiJFrIqtbUbq0ho5HMeZqd3gLG/dupcyG5btqAAxIKZhngkKSQ0CZjKDQDl/jVpLvZwe0JESoXONJKudGyhhIBJA5UPinGbiX1sqBL2ndSZIBRkUq4XVVh5LToOVSvcFS4e+M6EowH9rW/ldSACG8Zpy7w627BntqWEgEgEgH5gCdp09vCgK7FcbcXU7MK1phZbMrKTldiNFI7wIE91pABMHSgNZvPexYJc2yi9iw0ALIQ6KSNO8Aee/oLdHUELzjQTBgaRl6UJsemhzghsoBBmc/yxHI9fGgEsBgb1tYzIQboZi4AOTKA4C2zlzaCDAG8irMDvfyOnhOlV448mRoVmOsKFJmNY206aiiPjGDgdmyqGjMzKoYR+UbmPGNjSM5cxIJ1005aT70XMI5GT9OhiqPFY1lktetKstlYAtovIjadjzOpqHaG4qEdtnQwSoW3nJf2IEcv7vYC5u4tRsROg3jVtt+v1qsxXF7QLrmMqSDCsdo6DaSBrSPbL2hd7VtNQWLscwBkkhYgGQ3setTfEsnzXS8qxPZ24JnuznA3BGnSOcUqIDh+LQJFhiP7iAg33luWtMXxddTolomIM5soIIJgbkd0ifGqnD4eQMys2kntbhAGuUmNxoJnmDFGvXsqZBcW2wYd1JbkCFBb/cCOketJSwuEqqicxAEnqQPfelVxeu3P2oGDulkBLFp174jfoI2rV5eulRVQnx7CLKXAY7x7uUd45SMxI8BVpbxgZA3IgH3pS2FfutIgkgTqQfzRyOlb/qQxOQQFOUgAiCAJEH71p0QVxNL3NNjUWua7xQ3vaa+4pYetNcPSt0ub461lVidXBSSDPeCkGDyO2nmD9ahiwQvqvnuKQwhuEoVXKDEkwc6qCBlMyO8SZPI1Z3UJVhH6jbX9qlTg/iWxHFAwJnNbPtBH0n2r0XiC9wEblV6Dl/muD+Jbqrj0fViiozpygoY8/wDNd613NatN1CHw2B1rTn1GXHuru2DGnTxo4XyO2h8KXt4oQPSiLciedOCmzcESd9NRvQrmIMCTp4D3EVAP/cdQOX7fWo31BjU0yaLa76b78v5qXbDyilFPofLT2oquDvI/Q+R/ap08MreHiamjZhzA8ailnqN/b261XcRwbuWH9R2aloWNCoa2BlO3fzEsDPTTSqJaKD4eUydf3qLX11WQSsSJ0GkjN+oqlxV2wGzNeN1lJIVe9lLBZywGIjIhAnQiRvUrmNUOGS07u6qZ20EwDmI1AJ0idaNGLcW9dunlE8qkqnTQ+nhpVJe4y6qoBtKSACSzGHMAgAaEAsg35+FRXEO2YM73Q6iMttlyyNDmJA2Ikk0Bd9sNjr0kfetVuOxYzd0roVLZSP7l3Uf7SZ8CPCq8FjkeCMsKvaXFIPcMOAoPeliPrQuGhACvclrbDuglgTyZz4FCAOS+VIx7WK/FYNbKM86lgILqqiE3JJtj2MGk3ugKRNi2RmWEBZ8ygNlUnY5mnT+4QedNY6+znP2abKA7NsPmD5ZjSW3+tEw9yEbvIDAbPaTNoWyxEd7VWEzNIN27ZZmU3LzjKCCqhV0AcFbnUyB4yaGMPmdO1tgKFj8W5JygklvH5gNY6ayI1bVoYRduSsS4yCUYMoEebGZ5HlqDZACmdbagad5pZklhopka5p38PJhjMXPZi6Ae9C27cz806nSdtDGoqNyyLrFjbuKQkS5ypp8oidJgdBWrfFASPxWeNctq3oc3IkgzMk++9RfDBgClpnkEw7kQQcoBG57vny3oAV1jmdnFlcuUPu7ETEZgN2ysvpQQsq4D3mUAtCqUnvCRmI1OvLXfyqzXC3G2ZbbHMXOUEmSSpJgTA69Kl/0/5c114AAgGJ37xA5mfoKRufvcPYEHKsSJN19YEb7gGABJ6U3ax6AidCxy91SZI5ZgNfPSYp25hbCSWVZA/NvBJj5vmJM+1VTcQW0zi2oO7Qo3kidY8fpU1UPW2zn/AEmCn8zCOQI0n7Iod1RPlSWK47cWItFQTBzHL+u2/wBKi+Lztqpyjcrrv1G/tSpwK4uZwFnMDAjQ68v+3qP4ra4iUkaw0E7zMwZ9DWrmBGU5WMOCCRMgc8vMGOu1QtlVUoNBlEATyMRPlQEXYUN2od95pbtCNqrE6KQOlboDPWU8J1drDgZeigAcoFMXLqqN/rVc+Lz+m3+KAhZjrMcutZtHM/EVnNjGfNli3a1I0IIgiPDYeddNh73bYLJbzq0G2hOmqCAQ3mI9CK5v4owP/wBUhcbYZmAn865spPsK6T4PxYXh1iYJHPQxFwzPT/Na38ZWU/Kx0+FwZyqHJJ0M7agdRFPNb++tQwl/Ov0NHjnRBQrlrSfXyj7NJ3XYsBkJLK7T+UZcoyseU5tPJqeuNppqenUjWJ+96IIPh576+VGBS4bihle0tqgZc0lwT8haMpEkiACPE9Ky7irneVnVMoUsFts8B5HdYkAkaGYgUpaZVBYFBlVR3Ue5qVMZe0+XUOOXjvoVmOcIwubIsi4EAhVJJWddrh03hvOgC2i6OstcIYbO6ooLBREbyonUHQmNopNMSArAm0AGDZWDXW1kqWIMFsuQD1qKuoVZFmAWC5i91iZBIBM/mKGdefSsN2T813JOpCrbVZggEkagbUtPBbaMdM10A80Vbag7TA725+4rFvBRLG2CCwHaEtEllunTWI183Ipa5bBRc6jsxoDcuG4TIIKkKI+ZRz67VNflOVwApXu2rcHViCJO+sk+VIztlO4QHMwCnZ2yo0zZgpefmP8A7RQFdgCzSryQe0ughFaYJUAA/M8A/wBtaZMyqzK7MpAXO4U7SSY5g6VLC4F+9pbSTm2zydNe8Y/u96NLELZQtINoZG+UJnYoWy5SRoDM9dfaptcYMpJulBlYTktWxBBAIInQEg//AK6ZXBMIm8xkSQoVV3nkNOlQ/o10zSQCNSZMgAEmfAAUArewyKBGQPmYZmj5VDKNwQNl84NRu3jmH4p0tL/ppoxLTnUDQGQw22J9DYt1yOxyghhlLQd1B2gz+bkaBecZFAvkspY/hqe8Y0WQIiG9DB5UGIVViMyuVJclnYKZYySQPFSeutZbxZQgFLSBVI5kgBjAnbRsu3OTpS3YmD+GzHSWuGIAzKSNjqrEeTU+hRQjEIkjvgAEkmCF15dZ6DpQDWH4mpYqsagxppOgAMDx+lBPErkCUyyknOR8xU8t4DQPUxXS8D49bIK5UHTQT71XcesI7SVBGvLXxg+lVZ62VMvvMUL45goJurBUxkGZtDqZ2O4HSlu3zMdL1yeXyDaP2mPam+I8HNoL2T93Kxga76zr960hdIdpC3nkQAO6o0BMH08qhYy/KZREI1XUMRzaQdvMdahg74LAm5mIB7oTSB4jr0/mo4awRc+REXYtnGadND5iD6+NMXsWqgqkFhMKBuRyOkUgrbmGLLAtXGGXe4YHll9T7U3YsMqqQqqQIyg92Btr9704rXGmEPTUgDfceGs+lSwOFYzmy5hGgM9JPoTFBkTbMyAB4T+9J3MP+KpaBynwPXlNdFewg3HKq/GYDQHl6+VLoduevMJInYkfZpV0I8RTPEMLkeGG4mkyxGxrSIqZuVlLm6elZTwtX+FE6RAn71rOLWS9p0UxmUgEaxPOjW7cE65damkCR51lrRxPFMMLK5Vk5bL6MSZnefM5jXWfCeGCYJSpMkhpk6EwTEfLqJrnvi5ACjRvavCPLWrb4cvn+jEjRVkEHeAJB9vrWt98Wc9cnb4QwuhE/QTTlu5AhtY+5qvwF1WUECZAP0pjtCf8D3qYqmBcjWdNo5+c1u7cnbXn9il7QHI6E9f3pPjeMZLDuCRlUscsSwUEtE7bGnpYVfMQQxvEAMSMyonRgF3I3I8Ioy4Q3AGNtc5gZmJYhcsdAM0OwOn+EMDdF3I3ZF1uWy5Z2nvMGYKwHdEyBInx5EsPjbigghLUISCDJBJ7ukERv4mDSMw+Fhu7cZAdlUAQNJ18xP8A5GmDhhkyGWGWNTrpGukdKoL+KZjm7ZYBj8NcxDGSBPkG5/xWnAYAzfYHckhYHWNIAI56Ugt3e2rAHKsDQAfLJJ16SVbzINY3E7eUkHMJjujNMLm0jw8tqAi20VJCmAFUvEwBAifM7Dn41BeKoFYqwcLE5BJ8oG/p0oMyca35LDb/AJoXYkb9P2NRu3r5A+RWzHfvCDECV3/MPakrfF2JAW05HiIOwI30jr0rX/ULhDzlSFYCDmYECdh0FAPdncOX8UggENlgSCZEdI26671JMJaPz5nOvzMY5+XJvoOlUdu4zwP6ggyohUkg67nXX+KPcwjXt0disCTNsNMkkifBR60A9i7wiLZUAAfNqB2bFSNQYjOvtQhjSlsK14nMBDW1LEcvX5WH+NKbwuAAUZkCrLaTn0K5pPqo0qx4Z8MtdDjtQqlSByIk/lAGhiffwpyWlbIpntgjUXLmdYl2AEE5o8CCoPhXO8fxrJcHdyoNDlMgMRO/rXoWM+HDbgtmvHYywA+UqZXxBM/91cVxjHKl57dxBkcSBMnpM7yDTzKW70FwTijFwRXbi8txRJk864LDuinuSB1P81b4HipbRdhuancPNdJjFBWJ8o5VX/8AS841dyJAIBAykfmJ3E6+5oNniCs0A5j+laxl9gpjT96NPHSYH4Uw7JIMt0Oo8tZ0mkxwsq5AcqBrlAGoHQ+VUnC/iPvAA1evxENB/NVbKnLC5wC66MQJPfOkzsfDaK1ZUC4si2syIXU69emoHvTVyCDMajUdfOlL2MFpflAHWOv+aQPXQusVWX8QOv8AihnHFo136UpiQTtStVIpvids2RswLd4QNNN5qhZ6t8bh5DcmgkCZ2/aqE3zGo9qvj0jkmb9ZQzdU/ZrKpLrrzZTI5ipWDEb8tzr71Gw2ZddI08/GskzBrBu5r4mGc2xt3b0k9IPKmvg4n+haZ1zAeQEULjy/6ZkDvXF91PI1r4OJbBsI+WdfOtb+DKfm7Tgt/wDDQbd1dOegEk/fOrWw061S4FMtpY5jp6U6rsoEEafetZ6vDdy4cwA216/8ULiFlbltkMQwIkiYzCJ+taTFQdY5a/4reMsZrbNJAg/LqRv3gI1O1MlDZwwGGS2qu2QhVBbK0KYJnTXLMdY3o2Fw+QkZFUFSAHYMJBlWPQatpR7WEBQNkvGMsZogHz6AsdSNppq/wgkLCoz/AC98gyo+U+M0Gq7ONFth2lzMGGiosQJAHj6RURg1OpF+5rGug0OjToNR+4q0tYXMrZjqpWDaGizMqOsgE+tWNjhZKH/Uu5ioIeF03kAxptRhaoeyKoF7FFVWGXtWDiDMsDzOvXnU0sOMql0BbJkFtBMMTqSeRBH/APPOugscHURFtJckBnYt10AGkRmOtWVl1W2T3XIgRbGmu0dPOq8SvJyeH4U7NDLedlMyDlUlTHOBB332PpVhhPhMjIwtpmK97MxMHaBvIir9saxXu2ngf3ZV5jkfAn2qF3HOG3XJPOZiNgBpvJp+MTtIH4aOoLKoIPyKNNBznr+1MXuA2y0ln8QGOXaIgba60C9bc6i7pJIgagzpPWtqVKlWLN3ROsTHiNaPX+H7D4vcs4WyWGjaEDecpjf1+tcrwv4sfOCW06U98SIjqLSwCwJOuskaa15x2j2bhRwQwP2aOx09nvcVFxQQeVcp8U/DoxKm4ml5Bv8A3DoaF8O4zMO8YFdRbQZTHMb0tunkx5DYxLHuHu5T3p5RVphMYWORJC/U0L4wwZsX+0A7r6N59asOC3AQNKq9amd46bgeBCxp9+NW2OweYbUhg8VFW9q/mFZz2u+nnmIwbYe+de6xlf4qwscTOwOvM1d8e4ULiEfm5GuIts+Y24IM94080bjr8JxkNoNT1ps3Cw1HpVTwnBBIroAkipUqHtHrqKGGadTVucJUV4eDrOtLBrnsVbVXzZRPXnr+1cdjXC3XQmCDsdN+h516LjMOOcdK4L4owga8G5RHqK04d4jn1pMk1lLmxH5mHkaytWTuEuQ0SNakDPzGlF3kUfON96526n44YS2ZGl71jLED3rXwTc/BurrAzaepitfEOuHkbrdXXpUvgdfw74O+Y/vrWn0Z/d33DLJbDqYju7epppMPp0+s1Pg+MRcGrOVQBdSTAHmTWWcVbdcyMGB1BGxqcVoQsieoo+GtEygMAzBGhWRuDUUuidPb+a1iL0yBpQbVvhRVbkZ7h+VczQrA6t5UazZVGllRR3iJbM3g3hzpCzbKhgFJgLlLuSGZt5HmBUnxehHcUAGNZOqnQT40aWH7GKHZz2hKsSPw1B2AnXzM+tFLi4xLC6JmJaF8IA5R9aqsPiO4E7RzzgLprqB1/wCa0xLFsyMeYLsQNdfl5UaMXbYq0gykrprDGY5Tr57eNL3uOgSBMryUbwdfpSNwnP8A/agnQkSfHyMUuhztAuHcxA1679Ip3lROMOYrjLH5VJPRjB848R+tJvi7jI2You0GZPjt4fpQXtAsQUYt4ncDnNEbCgKoVVUk6zrry09/ep2qyIvf6XWIMCEA0PMyfvWgGwS0kXGUAATpm15nrVlgb+sMV/8AERyrLja73Gg9BEg70BxPxfiGtZWCZACCe9rrOkUmcfbxCAkDOuzc6vvjTBdtaf8ACBOupIG3TWvMMDjGtkqdwYrTjx2M+XLK7vBHLBYxXRYPiciK85w3Fsx7zbVf8N4gzkBNB1/ip5carjyi4+J8GLtlgRy0865LgXEIGXYjQ+ldtirRycyYrzfiM2cSRsG1p8PcsLn6sr0DCY4RvVhhuJ+grl+Ft3RJ1py5jVtjq1Z2e/S5fTtLd4Ea1QcW4eCc9vfn40pgOL9p+aD0q6zAJJooV+CaPOrC1ePWq25dXOCp3pnE4gKKSlqMctQfFqedU2Hx6NpOtHXCyZnSntLILi2nauZ+IcHNosPykVe4riCjujU1X4wlrbJE5lNE9UXpxE+NZQbkAkEGQYrVdLmdkmHmNa3bthTqaysrnbkuKMOxuDoQ0eVC+DsTFy+vLf3H/NarKv61H2i24F8PLim7W7cd0S4yraJ/DBWIOXnXZW8MoBgbDYVlZSqoGxjbfpWnk+FZWVKlZatBC3zNlXMCzHeZAirC2rEKxW2g0JgSfEbedZWUoYVy7kAJuHKQdhrIMc9tDHpRb7iR3SxhRq0bDTSsrKA1btHNORV32M7jQ0FbjLp2k6EmBrA+k1qsoojdnGgyBmZsrHXx5UOyxJU9mAeZLSYFZWUg0eIskmVyzrA11PWsxXxEgHM+lZWU4VVeL4ibitCEiOZH6V5v8RYY27wYgDNuBWVla/F3jP5ehOG4dWbUT0rteD2QsVlZT+QvjdZbAK1598fcJMi4N1NZWVnwuWNOc2Urh8YVVepAq2sWMyyaysq+SOI2DwYBkb1eXrncisrKyrWEWwJVc07UTKbg3rKylowsOH5Wk1b2ZZYmK3WUdjpqxwxVMnU1PEIAQelZWUU3n/F8JN9z/urKysrol9Oez2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data:image/jpeg;base64,/9j/4AAQSkZJRgABAQAAAQABAAD/2wCEAAkGBhQSERUUExIVFBQWFBUYFxcUFxcWFxcYFRcYFxcVFxQXHCYeFxojGRUUHy8gIycpLCwsFR4xNTAqNSYrLCkBCQoKDgwOFw8PGiwcHCQpLCwpKSwpKSwpKSwpKSwsLCwpLCkpLCkpKSwpLCkpKSksLCkpLCwsLCwsLCwsLCwsKf/AABEIALcBEwMBIgACEQEDEQH/xAAbAAACAgMBAAAAAAAAAAAAAAADBAIFAAEGB//EAD8QAAIBAgQDBgQFAwMDAwUAAAECEQADBBIhMQVBURMiYXGBkQYyofAjQrHB0RRS4TNi8RVygqKywiRDU3OS/8QAGAEAAwEBAAAAAAAAAAAAAAAAAAECAwT/xAAgEQEBAQACAgIDAQAAAAAAAAAAARECMRIhA0IyQWFR/9oADAMBAAIRAxEAPwBGy9P4e8KqLVynbZrgsd8XVt6btXKqMPdp+zcmiUWLO21FApRGphGq4ijBaxhWC7WyKaWpqa3KA7a1INQBjUWuViittTAQNbzVvLWitINmtCog0RBQGwKxq0xrQamEhcismoFqzekEwaxiKiLZrHSmEmIilnOtFK1EJSNpGrO0qfZzQzYoDehrRt1rKa2xpAFrVDZaOWrIFIy1QY0xctdKXe2RSMMmgOxFFoTUqpDt6yosBWVJubtPTVpqVCztRbbRVpWNm7VhbHSqezcqyssahSysE04j1W2btMrcq5U2HkNb7SlkY1LtYqtTgqHWiiKXtsDU4oIwErBQhdreemBoFaitDapA0yRZa2BW62VoCLGhA0XLWmWgIEVtawpWiKRjq1Y1DVaxmjemSTLQilDuY9F3dR60I8btcsx8h/NLYeUyLkVtjNKtj25JvtrP6bVgusR3tPKP3NLRhqKGT1pdbcknM/LSYHsKOrLuDI8TQAmWsURQ8ZxELByHJMMQfl13I6Uw9ug2oqFwVuhXGNACdKVupTOahuaiqhAzWU0VFZSxWuEt4krVhh8WrVXWrc70yLArS4yi1tWp2p20SKo7V9lOlWuE4kDvoaixpKtLN2mrQpGzB2NMAkUoKfV6l2c0C0/WjyKtLESKn2lCFS7UCgDC5NaqBcb1E3xTI2gNGRoqsPFANIJPtQX4w/K36z+1HlB41egCtlK5k4++ZkhfIfzS5e6295j6wPSKPODwdTcdV3IHmQKWvcTtKJLj01/SqROEA76+eppu3wUATv70bRkSvfEKAd1Wb0j9aVb4gfkgH/dJ/imrmFgbUtfw45qf2qbaqSEU43fb8wj/AGLQbhdjqWb1NOWcIAe6x592Ouu280zbMbjynSl2fStTAk+dG/oiOfvVgzD3qeSdKMGudt28VaJNtheQn/Tc5WA/2XP2afOmsB8R27j5Gm3dG9u4Mr/+PJ/ME1ef0/pVbxT4dt31yugfp1HiG3Bqknu0DaD351tL+UgSP3rjWtYrBnuE37P9lww4/wC25z8m96scB8RW8RIBIcfMjjK6+nMeIkUv6P4v73emIgg6N9Qeoo3DbeW2FBJCjSd8vIE841HpVQuJ3129/LXepcK4p+N2ZO8x+31B96JTsXbTQXaaO1ygu1Ophd6E5olxaWuMamriJasqBesqTcMboUSSAPExQLXHrJaO0G8c4965JxdvmTJ/QeQrouA8EDWr1plXMbZZWKyZHIHceHrXVeMk9uacrb6dKFoqW65/4KxpuL2bH5XCg+B/iK763wTK8bjl0J6VjymXGvG7NV+Fwl0/IGPpVthVubOoHqKbFpuZ06cqkE2Ma1KkWaP8UJ8UeQjzpy1YncU0cIPQxTwtVK9pz+lTFhjzJq0SwOc+1GuL0+5p+I8lZawJO804vDAR40zaXUCm1w8jnVTim8lYcFEaD6VJMMI1iasxhxzifGpIqGegp+KfJTthZ5T6Vu3gFOpA36VZNaA2JHgaUuXSDEe23r0ow9bHDhvMHoK2vD25EEeII1o42B5df+KkcSIp5C2k7mEfovoaF/RXP7J9RVmG9a0+JA2PpSyDaqLuBJ3tt6fyKE1l02adu64/cir+3fkDnP3tWNdG2k9Jo8Yfk5l8Qv5kG/5K2mISdD76VeX7ANIYrAaaR9+NTZVSwA6/f70MyNyf0pS7h3Q6EDyP7UIY9gYIJjmKnVYVvKWDhpAHeGhbUeewNcxxDhouNm3jYiQy+TDWu4XEId5HnJHlt40K9grZGiqR4US4LNcbh712IbEdyNyi9p4gvt65Z8aw8YyuptmCseOk8yfED3q5u4BQSQgnafWqri+BVVa5l05nzI2HMzHKnLLU2WO9t4rMoYbMAR5ETWmu+FVXwxjA2HADZshK/wDyH0YVYtdophXj0pdrlEvGlnuVFXGjdFZQGua1qkbhgSymBAB5CrPgTG1cUsOTADntPvV5wzhqLIC7rMnnHQe/vTlnCgXElR82m28HX9a1vP8ATKcP24D4RxC9vnPcBxEhTtOpC+fhXr+Ju5XC6TmB59dfLlXi3C8/9S5cDu3mcrAI7QFiNPMH6V67cxRZwWmCw/Wq+TtPx9LcWp8NamMKPH78KjYaR47+NbvXNNJmeW9IxhA6eFRNwHQQT0qEE+A++dRW2Z5+3KgmzeMkZSNBG1FFvNy1qdq1PjRf6cgiBIp4NEs2v8/fOp+9Da7oR7RofITQs2YfzrH/ADVJTYnXX+aHbBYnp16/xSmMxLq6ZUzh2ykyQF0JmADppvSuCxGIdkLWgik94SJgrbPM8mN0bflFTprXJJ6VrMFBJ0HUkAe9JXsBdct+MQCzREwEKwogRqG1nXaKivBU1zsznubn+wqQY1g90a+J60GlisUgaC8N3YHM5jCkeZ09KHc+IUj5WuDQDKDM90bHX868usTBot97AeWylgVTUTEgwm0A9/8A9XjUv+rqw/Dts8hIABjK3PQcuY8aAlexTkfgpmDLmBmACZ05EcjrEzyoWMw997aZbi23M5zEjUGAN9QY2PI01hZcEumUzoJnkNfDcj0msuNB6/r70ERXhRJ711iM2w2+YmD6Mq+S7ak0xhuDW7eWM0qoUEtqQuupWJnWesmp9vy1nl+mlHbVdf1/ig0rkmT06c6UuXucUZ7hIiJ5ab6eZoXIc8vX9aKIXuWcwmlX4fAkgzG4GvvzqwO23+B40K5d61NipVQ+FfcGY8YPr1qvxfEssBl16jQj23q34i8qQs5pGnr9KDZw4Kw6g+Y+tR+1qk4kEHczv6+u9Ru2w6xBWDMjX9fvWrC7whAZXbpp+1B7AgwKRq/4Tsdm1+3IMsGEeoPrqtXtw1RJxBLd8jYuVEgHfQazv8w22q6djTtTAXel7g8aO9weVLXE6VKwTdrKG5M8qymk0FKsGUTGmXQSp3A5Tz9KI75jbdf/AMgBB0ImREcjJ+lCt4ks5CjuhQcx0kzEAH01ot0aqd+8kx0DCg3n+TJxXIdQb7T/AOQLfTNXqvEYB8zOteTcZtlOJmI/1gR6rIketeo49iYPiP0rXn1GXDury20LHXb/AIoltTrI9dB60KzbnU/xTsEUQqgG5ffnFbCGRp/migdN62jTpEb86okxptGu/QVo3/0qLuAImKVZidBG3OjQYusD9KTW5rEffOmUMb79RWnX+3uydTtPUefjSMFLszA06kj0g+dTsWidYjwqT2FO2h/4ipBCIk/fn7UBjmBAnlrtVe3EbYcIbiTmVSJkhn0VSORJ2mKrXwN43nJyEf1KXEZiJFrIqtbUbq0ho5HMeZqd3gLG/dupcyG5btqAAxIKZhngkKSQ0CZjKDQDl/jVpLvZwe0JESoXONJKudGyhhIBJA5UPinGbiX1sqBL2ndSZIBRkUq4XVVh5LToOVSvcFS4e+M6EowH9rW/ldSACG8Zpy7w627BntqWEgEgEgH5gCdp09vCgK7FcbcXU7MK1phZbMrKTldiNFI7wIE91pABMHSgNZvPexYJc2yi9iw0ALIQ6KSNO8Aee/oLdHUELzjQTBgaRl6UJsemhzghsoBBmc/yxHI9fGgEsBgb1tYzIQboZi4AOTKA4C2zlzaCDAG8irMDvfyOnhOlV448mRoVmOsKFJmNY206aiiPjGDgdmyqGjMzKoYR+UbmPGNjSM5cxIJ1005aT70XMI5GT9OhiqPFY1lktetKstlYAtovIjadjzOpqHaG4qEdtnQwSoW3nJf2IEcv7vYC5u4tRsROg3jVtt+v1qsxXF7QLrmMqSDCsdo6DaSBrSPbL2hd7VtNQWLscwBkkhYgGQ3setTfEsnzXS8qxPZ24JnuznA3BGnSOcUqIDh+LQJFhiP7iAg33luWtMXxddTolomIM5soIIJgbkd0ifGqnD4eQMys2kntbhAGuUmNxoJnmDFGvXsqZBcW2wYd1JbkCFBb/cCOketJSwuEqqicxAEnqQPfelVxeu3P2oGDulkBLFp174jfoI2rV5eulRVQnx7CLKXAY7x7uUd45SMxI8BVpbxgZA3IgH3pS2FfutIgkgTqQfzRyOlb/qQxOQQFOUgAiCAJEH71p0QVxNL3NNjUWua7xQ3vaa+4pYetNcPSt0ub461lVidXBSSDPeCkGDyO2nmD9ahiwQvqvnuKQwhuEoVXKDEkwc6qCBlMyO8SZPI1Z3UJVhH6jbX9qlTg/iWxHFAwJnNbPtBH0n2r0XiC9wEblV6Dl/muD+Jbqrj0fViiozpygoY8/wDNd613NatN1CHw2B1rTn1GXHuru2DGnTxo4XyO2h8KXt4oQPSiLciedOCmzcESd9NRvQrmIMCTp4D3EVAP/cdQOX7fWo31BjU0yaLa76b78v5qXbDyilFPofLT2oquDvI/Q+R/ap08MreHiamjZhzA8ailnqN/b261XcRwbuWH9R2aloWNCoa2BlO3fzEsDPTTSqJaKD4eUydf3qLX11WQSsSJ0GkjN+oqlxV2wGzNeN1lJIVe9lLBZywGIjIhAnQiRvUrmNUOGS07u6qZ20EwDmI1AJ0idaNGLcW9dunlE8qkqnTQ+nhpVJe4y6qoBtKSACSzGHMAgAaEAsg35+FRXEO2YM73Q6iMttlyyNDmJA2Ikk0Bd9sNjr0kfetVuOxYzd0roVLZSP7l3Uf7SZ8CPCq8FjkeCMsKvaXFIPcMOAoPeliPrQuGhACvclrbDuglgTyZz4FCAOS+VIx7WK/FYNbKM86lgILqqiE3JJtj2MGk3ugKRNi2RmWEBZ8ygNlUnY5mnT+4QedNY6+znP2abKA7NsPmD5ZjSW3+tEw9yEbvIDAbPaTNoWyxEd7VWEzNIN27ZZmU3LzjKCCqhV0AcFbnUyB4yaGMPmdO1tgKFj8W5JygklvH5gNY6ayI1bVoYRduSsS4yCUYMoEebGZ5HlqDZACmdbagad5pZklhopka5p38PJhjMXPZi6Ae9C27cz806nSdtDGoqNyyLrFjbuKQkS5ypp8oidJgdBWrfFASPxWeNctq3oc3IkgzMk++9RfDBgClpnkEw7kQQcoBG57vny3oAV1jmdnFlcuUPu7ETEZgN2ysvpQQsq4D3mUAtCqUnvCRmI1OvLXfyqzXC3G2ZbbHMXOUEmSSpJgTA69Kl/0/5c114AAgGJ37xA5mfoKRufvcPYEHKsSJN19YEb7gGABJ6U3ax6AidCxy91SZI5ZgNfPSYp25hbCSWVZA/NvBJj5vmJM+1VTcQW0zi2oO7Qo3kidY8fpU1UPW2zn/AEmCn8zCOQI0n7Iod1RPlSWK47cWItFQTBzHL+u2/wBKi+Lztqpyjcrrv1G/tSpwK4uZwFnMDAjQ68v+3qP4ra4iUkaw0E7zMwZ9DWrmBGU5WMOCCRMgc8vMGOu1QtlVUoNBlEATyMRPlQEXYUN2od95pbtCNqrE6KQOlboDPWU8J1drDgZeigAcoFMXLqqN/rVc+Lz+m3+KAhZjrMcutZtHM/EVnNjGfNli3a1I0IIgiPDYeddNh73bYLJbzq0G2hOmqCAQ3mI9CK5v4owP/wBUhcbYZmAn865spPsK6T4PxYXh1iYJHPQxFwzPT/Na38ZWU/Kx0+FwZyqHJJ0M7agdRFPNb++tQwl/Ov0NHjnRBQrlrSfXyj7NJ3XYsBkJLK7T+UZcoyseU5tPJqeuNppqenUjWJ+96IIPh576+VGBS4bihle0tqgZc0lwT8haMpEkiACPE9Ky7irneVnVMoUsFts8B5HdYkAkaGYgUpaZVBYFBlVR3Ue5qVMZe0+XUOOXjvoVmOcIwubIsi4EAhVJJWddrh03hvOgC2i6OstcIYbO6ooLBREbyonUHQmNopNMSArAm0AGDZWDXW1kqWIMFsuQD1qKuoVZFmAWC5i91iZBIBM/mKGdefSsN2T813JOpCrbVZggEkagbUtPBbaMdM10A80Vbag7TA725+4rFvBRLG2CCwHaEtEllunTWI183Ipa5bBRc6jsxoDcuG4TIIKkKI+ZRz67VNflOVwApXu2rcHViCJO+sk+VIztlO4QHMwCnZ2yo0zZgpefmP8A7RQFdgCzSryQe0ughFaYJUAA/M8A/wBtaZMyqzK7MpAXO4U7SSY5g6VLC4F+9pbSTm2zydNe8Y/u96NLELZQtINoZG+UJnYoWy5SRoDM9dfaptcYMpJulBlYTktWxBBAIInQEg//AK6ZXBMIm8xkSQoVV3nkNOlQ/o10zSQCNSZMgAEmfAAUArewyKBGQPmYZmj5VDKNwQNl84NRu3jmH4p0tL/ppoxLTnUDQGQw22J9DYt1yOxyghhlLQd1B2gz+bkaBecZFAvkspY/hqe8Y0WQIiG9DB5UGIVViMyuVJclnYKZYySQPFSeutZbxZQgFLSBVI5kgBjAnbRsu3OTpS3YmD+GzHSWuGIAzKSNjqrEeTU+hRQjEIkjvgAEkmCF15dZ6DpQDWH4mpYqsagxppOgAMDx+lBPErkCUyyknOR8xU8t4DQPUxXS8D49bIK5UHTQT71XcesI7SVBGvLXxg+lVZ62VMvvMUL45goJurBUxkGZtDqZ2O4HSlu3zMdL1yeXyDaP2mPam+I8HNoL2T93Kxga76zr960hdIdpC3nkQAO6o0BMH08qhYy/KZREI1XUMRzaQdvMdahg74LAm5mIB7oTSB4jr0/mo4awRc+REXYtnGadND5iD6+NMXsWqgqkFhMKBuRyOkUgrbmGLLAtXGGXe4YHll9T7U3YsMqqQqqQIyg92Btr9704rXGmEPTUgDfceGs+lSwOFYzmy5hGgM9JPoTFBkTbMyAB4T+9J3MP+KpaBynwPXlNdFewg3HKq/GYDQHl6+VLoduevMJInYkfZpV0I8RTPEMLkeGG4mkyxGxrSIqZuVlLm6elZTwtX+FE6RAn71rOLWS9p0UxmUgEaxPOjW7cE65damkCR51lrRxPFMMLK5Vk5bL6MSZnefM5jXWfCeGCYJSpMkhpk6EwTEfLqJrnvi5ACjRvavCPLWrb4cvn+jEjRVkEHeAJB9vrWt98Wc9cnb4QwuhE/QTTlu5AhtY+5qvwF1WUECZAP0pjtCf8D3qYqmBcjWdNo5+c1u7cnbXn9il7QHI6E9f3pPjeMZLDuCRlUscsSwUEtE7bGnpYVfMQQxvEAMSMyonRgF3I3I8Ioy4Q3AGNtc5gZmJYhcsdAM0OwOn+EMDdF3I3ZF1uWy5Z2nvMGYKwHdEyBInx5EsPjbigghLUISCDJBJ7ukERv4mDSMw+Fhu7cZAdlUAQNJ18xP8A5GmDhhkyGWGWNTrpGukdKoL+KZjm7ZYBj8NcxDGSBPkG5/xWnAYAzfYHckhYHWNIAI56Ugt3e2rAHKsDQAfLJJ16SVbzINY3E7eUkHMJjujNMLm0jw8tqAi20VJCmAFUvEwBAifM7Dn41BeKoFYqwcLE5BJ8oG/p0oMyca35LDb/AJoXYkb9P2NRu3r5A+RWzHfvCDECV3/MPakrfF2JAW05HiIOwI30jr0rX/ULhDzlSFYCDmYECdh0FAPdncOX8UggENlgSCZEdI26671JMJaPz5nOvzMY5+XJvoOlUdu4zwP6ggyohUkg67nXX+KPcwjXt0disCTNsNMkkifBR60A9i7wiLZUAAfNqB2bFSNQYjOvtQhjSlsK14nMBDW1LEcvX5WH+NKbwuAAUZkCrLaTn0K5pPqo0qx4Z8MtdDjtQqlSByIk/lAGhiffwpyWlbIpntgjUXLmdYl2AEE5o8CCoPhXO8fxrJcHdyoNDlMgMRO/rXoWM+HDbgtmvHYywA+UqZXxBM/91cVxjHKl57dxBkcSBMnpM7yDTzKW70FwTijFwRXbi8txRJk864LDuinuSB1P81b4HipbRdhuancPNdJjFBWJ8o5VX/8AS841dyJAIBAykfmJ3E6+5oNniCs0A5j+laxl9gpjT96NPHSYH4Uw7JIMt0Oo8tZ0mkxwsq5AcqBrlAGoHQ+VUnC/iPvAA1evxENB/NVbKnLC5wC66MQJPfOkzsfDaK1ZUC4si2syIXU69emoHvTVyCDMajUdfOlL2MFpflAHWOv+aQPXQusVWX8QOv8AihnHFo136UpiQTtStVIpvids2RswLd4QNNN5qhZ6t8bh5DcmgkCZ2/aqE3zGo9qvj0jkmb9ZQzdU/ZrKpLrrzZTI5ipWDEb8tzr71Gw2ZddI08/GskzBrBu5r4mGc2xt3b0k9IPKmvg4n+haZ1zAeQEULjy/6ZkDvXF91PI1r4OJbBsI+WdfOtb+DKfm7Tgt/wDDQbd1dOegEk/fOrWw061S4FMtpY5jp6U6rsoEEafetZ6vDdy4cwA216/8ULiFlbltkMQwIkiYzCJ+taTFQdY5a/4reMsZrbNJAg/LqRv3gI1O1MlDZwwGGS2qu2QhVBbK0KYJnTXLMdY3o2Fw+QkZFUFSAHYMJBlWPQatpR7WEBQNkvGMsZogHz6AsdSNppq/wgkLCoz/AC98gyo+U+M0Gq7ONFth2lzMGGiosQJAHj6RURg1OpF+5rGug0OjToNR+4q0tYXMrZjqpWDaGizMqOsgE+tWNjhZKH/Uu5ioIeF03kAxptRhaoeyKoF7FFVWGXtWDiDMsDzOvXnU0sOMql0BbJkFtBMMTqSeRBH/APPOugscHURFtJckBnYt10AGkRmOtWVl1W2T3XIgRbGmu0dPOq8SvJyeH4U7NDLedlMyDlUlTHOBB332PpVhhPhMjIwtpmK97MxMHaBvIir9saxXu2ngf3ZV5jkfAn2qF3HOG3XJPOZiNgBpvJp+MTtIH4aOoLKoIPyKNNBznr+1MXuA2y0ln8QGOXaIgba60C9bc6i7pJIgagzpPWtqVKlWLN3ROsTHiNaPX+H7D4vcs4WyWGjaEDecpjf1+tcrwv4sfOCW06U98SIjqLSwCwJOuskaa15x2j2bhRwQwP2aOx09nvcVFxQQeVcp8U/DoxKm4ml5Bv8A3DoaF8O4zMO8YFdRbQZTHMb0tunkx5DYxLHuHu5T3p5RVphMYWORJC/U0L4wwZsX+0A7r6N59asOC3AQNKq9amd46bgeBCxp9+NW2OweYbUhg8VFW9q/mFZz2u+nnmIwbYe+de6xlf4qwscTOwOvM1d8e4ULiEfm5GuIts+Y24IM94080bjr8JxkNoNT1ps3Cw1HpVTwnBBIroAkipUqHtHrqKGGadTVucJUV4eDrOtLBrnsVbVXzZRPXnr+1cdjXC3XQmCDsdN+h516LjMOOcdK4L4owga8G5RHqK04d4jn1pMk1lLmxH5mHkaytWTuEuQ0SNakDPzGlF3kUfON96526n44YS2ZGl71jLED3rXwTc/BurrAzaepitfEOuHkbrdXXpUvgdfw74O+Y/vrWn0Z/d33DLJbDqYju7epppMPp0+s1Pg+MRcGrOVQBdSTAHmTWWcVbdcyMGB1BGxqcVoQsieoo+GtEygMAzBGhWRuDUUuidPb+a1iL0yBpQbVvhRVbkZ7h+VczQrA6t5UazZVGllRR3iJbM3g3hzpCzbKhgFJgLlLuSGZt5HmBUnxehHcUAGNZOqnQT40aWH7GKHZz2hKsSPw1B2AnXzM+tFLi4xLC6JmJaF8IA5R9aqsPiO4E7RzzgLprqB1/wCa0xLFsyMeYLsQNdfl5UaMXbYq0gykrprDGY5Tr57eNL3uOgSBMryUbwdfpSNwnP8A/agnQkSfHyMUuhztAuHcxA1679Ip3lROMOYrjLH5VJPRjB848R+tJvi7jI2You0GZPjt4fpQXtAsQUYt4ncDnNEbCgKoVVUk6zrry09/ep2qyIvf6XWIMCEA0PMyfvWgGwS0kXGUAATpm15nrVlgb+sMV/8AERyrLja73Gg9BEg70BxPxfiGtZWCZACCe9rrOkUmcfbxCAkDOuzc6vvjTBdtaf8ACBOupIG3TWvMMDjGtkqdwYrTjx2M+XLK7vBHLBYxXRYPiciK85w3Fsx7zbVf8N4gzkBNB1/ip5carjyi4+J8GLtlgRy0865LgXEIGXYjQ+ldtirRycyYrzfiM2cSRsG1p8PcsLn6sr0DCY4RvVhhuJ+grl+Ft3RJ1py5jVtjq1Z2e/S5fTtLd4Ea1QcW4eCc9vfn40pgOL9p+aD0q6zAJJooV+CaPOrC1ePWq25dXOCp3pnE4gKKSlqMctQfFqedU2Hx6NpOtHXCyZnSntLILi2nauZ+IcHNosPykVe4riCjujU1X4wlrbJE5lNE9UXpxE+NZQbkAkEGQYrVdLmdkmHmNa3bthTqaysrnbkuKMOxuDoQ0eVC+DsTFy+vLf3H/NarKv61H2i24F8PLim7W7cd0S4yraJ/DBWIOXnXZW8MoBgbDYVlZSqoGxjbfpWnk+FZWVKlZatBC3zNlXMCzHeZAirC2rEKxW2g0JgSfEbedZWUoYVy7kAJuHKQdhrIMc9tDHpRb7iR3SxhRq0bDTSsrKA1btHNORV32M7jQ0FbjLp2k6EmBrA+k1qsoojdnGgyBmZsrHXx5UOyxJU9mAeZLSYFZWUg0eIskmVyzrA11PWsxXxEgHM+lZWU4VVeL4ibitCEiOZH6V5v8RYY27wYgDNuBWVla/F3jP5ehOG4dWbUT0rteD2QsVlZT+QvjdZbAK1598fcJMi4N1NZWVnwuWNOc2Urh8YVVepAq2sWMyyaysq+SOI2DwYBkb1eXrncisrKyrWEWwJVc07UTKbg3rKylowsOH5Wk1b2ZZYmK3WUdjpqxwxVMnU1PEIAQelZWUU3n/F8JN9z/urKysrol9Oez2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3. TEOLOGIA DE MARCOS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a) </a:t>
            </a:r>
            <a:r>
              <a:rPr lang="pt-BR" b="1" dirty="0" smtClean="0">
                <a:solidFill>
                  <a:srgbClr val="00FF00"/>
                </a:solidFill>
              </a:rPr>
              <a:t>OS ADVERSÁRIOS DE JESUS</a:t>
            </a:r>
          </a:p>
          <a:p>
            <a:r>
              <a:rPr lang="pt-BR" dirty="0" smtClean="0"/>
              <a:t>Jesus encontra durante o seu ministério na Galiléia e em Jerusalém as autoridades religiosas da época: </a:t>
            </a:r>
          </a:p>
          <a:p>
            <a:pPr>
              <a:buNone/>
            </a:pPr>
            <a:endParaRPr lang="pt-BR" dirty="0" smtClean="0"/>
          </a:p>
          <a:p>
            <a:pPr lvl="1"/>
            <a:r>
              <a:rPr lang="pt-BR" dirty="0" smtClean="0">
                <a:solidFill>
                  <a:srgbClr val="00FF00"/>
                </a:solidFill>
              </a:rPr>
              <a:t>Saduceus – sacerdotes </a:t>
            </a:r>
            <a:endParaRPr lang="pt-BR" dirty="0" smtClean="0"/>
          </a:p>
          <a:p>
            <a:pPr lvl="2"/>
            <a:r>
              <a:rPr lang="pt-BR" dirty="0" smtClean="0"/>
              <a:t>Mc 12,18 Então foram até Ele alguns saduceus (os quais dizem não existir ressurreição) e o interrogam: 19 “Mestre, Moisés deixou-nos escrito: Se alguém tiver irmão que morra deixando mulher sem filhos, tomará ele a viúva e suscitará descendência para o seu irmão. 20 Havia sete irmãos.</a:t>
            </a:r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3. TEOLOGIA DE MARCOS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a) OS ADVERSÁRIOS DE JESUS</a:t>
            </a:r>
          </a:p>
          <a:p>
            <a:pPr>
              <a:buNone/>
            </a:pPr>
            <a:endParaRPr lang="pt-BR" dirty="0" smtClean="0">
              <a:solidFill>
                <a:srgbClr val="00FF00"/>
              </a:solidFill>
            </a:endParaRPr>
          </a:p>
          <a:p>
            <a:pPr lvl="1"/>
            <a:r>
              <a:rPr lang="pt-BR" dirty="0" err="1" smtClean="0">
                <a:solidFill>
                  <a:srgbClr val="00FF00"/>
                </a:solidFill>
              </a:rPr>
              <a:t>Herodianos</a:t>
            </a:r>
            <a:r>
              <a:rPr lang="pt-BR" dirty="0" smtClean="0">
                <a:solidFill>
                  <a:srgbClr val="00FF00"/>
                </a:solidFill>
              </a:rPr>
              <a:t> – políticos </a:t>
            </a:r>
          </a:p>
          <a:p>
            <a:pPr lvl="2"/>
            <a:r>
              <a:rPr lang="pt-BR" dirty="0" smtClean="0"/>
              <a:t>Mc 12,13 Enviaram-lhe, então, alguns dos fariseus e dos </a:t>
            </a:r>
            <a:r>
              <a:rPr lang="pt-BR" dirty="0" err="1" smtClean="0"/>
              <a:t>herodianos</a:t>
            </a:r>
            <a:r>
              <a:rPr lang="pt-BR" dirty="0" smtClean="0"/>
              <a:t> para enredá-lo com alguma palavra. 14 É lícito pagar imposto a César ou não? Pagamos ou não pagamos?”</a:t>
            </a:r>
          </a:p>
          <a:p>
            <a:pPr lvl="2"/>
            <a:endParaRPr lang="pt-BR" dirty="0" smtClean="0"/>
          </a:p>
          <a:p>
            <a:pPr lvl="1"/>
            <a:r>
              <a:rPr lang="pt-BR" dirty="0" smtClean="0">
                <a:solidFill>
                  <a:srgbClr val="00FF00"/>
                </a:solidFill>
              </a:rPr>
              <a:t>Fariseus – leigos escrupulosos</a:t>
            </a:r>
          </a:p>
          <a:p>
            <a:pPr lvl="2"/>
            <a:r>
              <a:rPr lang="pt-BR" dirty="0" smtClean="0"/>
              <a:t>Mc 2,16 Os escribas dos fariseus, vendo-O comer com os pecadores e os </a:t>
            </a:r>
            <a:r>
              <a:rPr lang="pt-BR" dirty="0" err="1" smtClean="0"/>
              <a:t>publicanos</a:t>
            </a:r>
            <a:r>
              <a:rPr lang="pt-BR" dirty="0" smtClean="0"/>
              <a:t>, diziam aos discípulos dele: “Quê? Ele come com os </a:t>
            </a:r>
            <a:r>
              <a:rPr lang="pt-BR" dirty="0" err="1" smtClean="0"/>
              <a:t>publicanos</a:t>
            </a:r>
            <a:r>
              <a:rPr lang="pt-BR" dirty="0" smtClean="0"/>
              <a:t> e pecadores?” 24 Os fariseus disseram-lhe: “Vê! Como fazem eles o que não é permitido fazer no sábado?”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3. TEOLOGIA DE MARCOS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a) OS ADVERSÁRIOS DE JESUS</a:t>
            </a:r>
          </a:p>
          <a:p>
            <a:pPr>
              <a:buNone/>
            </a:pPr>
            <a:endParaRPr lang="pt-BR" dirty="0" smtClean="0">
              <a:solidFill>
                <a:srgbClr val="00FF00"/>
              </a:solidFill>
            </a:endParaRPr>
          </a:p>
          <a:p>
            <a:pPr lvl="1"/>
            <a:r>
              <a:rPr lang="pt-BR" dirty="0" smtClean="0">
                <a:solidFill>
                  <a:srgbClr val="00FF00"/>
                </a:solidFill>
              </a:rPr>
              <a:t>Anciãos e Sumos sacerdotes (Jerusalém)</a:t>
            </a:r>
          </a:p>
          <a:p>
            <a:pPr lvl="2"/>
            <a:r>
              <a:rPr lang="pt-BR" dirty="0" smtClean="0"/>
              <a:t>Mc 15,3 E os chefes dos sacerdotes acusavam-no de muitas coisas. 4 Pilatos o interrogou de novo: “Nada respondes? Vê de quanto te acusam!”</a:t>
            </a:r>
          </a:p>
          <a:p>
            <a:pPr lvl="1"/>
            <a:r>
              <a:rPr lang="pt-BR" dirty="0" smtClean="0">
                <a:solidFill>
                  <a:srgbClr val="00FF00"/>
                </a:solidFill>
              </a:rPr>
              <a:t>Escribas – estudiosos das Escrituras</a:t>
            </a:r>
          </a:p>
          <a:p>
            <a:pPr lvl="2"/>
            <a:r>
              <a:rPr lang="pt-BR" dirty="0" smtClean="0"/>
              <a:t>Mc 3, 22 E os escribas que haviam decido de Jerusalém diziam: “Está possuído por </a:t>
            </a:r>
            <a:r>
              <a:rPr lang="pt-BR" dirty="0" err="1" smtClean="0"/>
              <a:t>Beelzebu</a:t>
            </a:r>
            <a:r>
              <a:rPr lang="pt-BR" dirty="0" smtClean="0"/>
              <a:t>”, e também “É pelo príncipe dos demônios que Ele expulsa os demônios”.</a:t>
            </a:r>
          </a:p>
          <a:p>
            <a:pPr lvl="2"/>
            <a:r>
              <a:rPr lang="pt-BR" dirty="0" smtClean="0"/>
              <a:t>Mc 11,18 Os chefes dos sacerdotes e os escribas ouviram isso e procuravam como O matariam; eles O temiam, pois toda a multidão estava maravilhada com o seu ensinamento.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2" y="0"/>
            <a:ext cx="9144032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INTRODUÇÃO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/>
              <a:t>Questão da inspiração:</a:t>
            </a:r>
          </a:p>
          <a:p>
            <a:pPr lvl="1"/>
            <a:r>
              <a:rPr lang="pt-BR" dirty="0" smtClean="0"/>
              <a:t>Deste modo nós reconhecemos que o evangelho não foi ditado por Deus a uma pessoa, nem caiu do céu pronto!</a:t>
            </a:r>
          </a:p>
          <a:p>
            <a:pPr lvl="1"/>
            <a:r>
              <a:rPr lang="pt-BR" dirty="0" smtClean="0"/>
              <a:t>Deus transmite a sua mensagem eterna por meio de pessoas históricas!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Justamente porque são pessoas “normais”, os evangelistas escreveram do seu jeito, com a sua cultura e história e podem ter cometido pequenos erros ou copiado de uma fonte ou de outro evangelista.</a:t>
            </a:r>
          </a:p>
          <a:p>
            <a:pPr lvl="1"/>
            <a:r>
              <a:rPr lang="pt-BR" dirty="0" smtClean="0"/>
              <a:t>O IMPORTANTE É A MENSAGEM = EVANGELHO.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3. TEOLOGIA DE MARCOS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b) </a:t>
            </a:r>
            <a:r>
              <a:rPr lang="pt-BR" b="1" dirty="0" smtClean="0">
                <a:solidFill>
                  <a:srgbClr val="00FF00"/>
                </a:solidFill>
              </a:rPr>
              <a:t>O SEGREDO MESSIÂNICO</a:t>
            </a:r>
          </a:p>
          <a:p>
            <a:r>
              <a:rPr lang="pt-BR" dirty="0" smtClean="0"/>
              <a:t>Na 1ª parte do evangelho, Jesus não quer que saibam quem ele realmente é:</a:t>
            </a:r>
          </a:p>
          <a:p>
            <a:pPr lvl="1"/>
            <a:r>
              <a:rPr lang="pt-BR" dirty="0" smtClean="0"/>
              <a:t>As pessoas perguntam quem é Jesus,</a:t>
            </a:r>
          </a:p>
          <a:p>
            <a:pPr lvl="1"/>
            <a:r>
              <a:rPr lang="pt-BR" dirty="0" smtClean="0"/>
              <a:t>Jesus proíbe as pessoas e os demônios de falarem quem Ele seja.</a:t>
            </a:r>
          </a:p>
          <a:p>
            <a:pPr lvl="1"/>
            <a:endParaRPr lang="pt-BR" dirty="0" smtClean="0"/>
          </a:p>
          <a:p>
            <a:pPr lvl="2"/>
            <a:r>
              <a:rPr lang="pt-BR" dirty="0" smtClean="0"/>
              <a:t>Mc 1,34 E Ele curou muitos doentes de diversas enfermidades e expulsou muitos demônios. Não consentia, porém, que os demônios falassem, pois sabiam quem era Ele.</a:t>
            </a:r>
          </a:p>
          <a:p>
            <a:pPr lvl="2"/>
            <a:r>
              <a:rPr lang="pt-BR" dirty="0" smtClean="0"/>
              <a:t>Mc 7,36 Jesus os proibiu de contar o que acontecera [cura do surdo mudo]; quanto mais o proibia, tanto mais eles o proclamavam.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3. TEOLOGIA DE MARCOS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c) </a:t>
            </a:r>
            <a:r>
              <a:rPr lang="pt-BR" b="1" dirty="0" smtClean="0">
                <a:solidFill>
                  <a:srgbClr val="00FF00"/>
                </a:solidFill>
              </a:rPr>
              <a:t>OS DISCÍPULOS DE JESUS</a:t>
            </a:r>
          </a:p>
          <a:p>
            <a:r>
              <a:rPr lang="pt-BR" dirty="0" smtClean="0"/>
              <a:t>Desde o início Jesus arrasta multidões e escolhe dentre os discípulos </a:t>
            </a:r>
            <a:r>
              <a:rPr lang="pt-BR" dirty="0" smtClean="0">
                <a:sym typeface="Wingdings" pitchFamily="2" charset="2"/>
              </a:rPr>
              <a:t></a:t>
            </a:r>
            <a:r>
              <a:rPr lang="pt-BR" dirty="0" smtClean="0"/>
              <a:t> 12 apóstolos (enviados).</a:t>
            </a:r>
          </a:p>
          <a:p>
            <a:pPr lvl="1"/>
            <a:r>
              <a:rPr lang="pt-BR" dirty="0" smtClean="0"/>
              <a:t>No início, tanto os discípulos de dentro (apóstolos) como os discípulos de fora (povo em geral) não entendem a missão de Jesus.</a:t>
            </a:r>
          </a:p>
          <a:p>
            <a:pPr lvl="1"/>
            <a:r>
              <a:rPr lang="pt-BR" dirty="0" smtClean="0"/>
              <a:t>Pedro reconhece Jesus como Messias, a partir de então Jesus se dedica ao grupo dos apóstolos para prepará-los para a paixão morte e ressurreição com </a:t>
            </a:r>
            <a:r>
              <a:rPr lang="pt-BR" u="sng" dirty="0" smtClean="0">
                <a:solidFill>
                  <a:srgbClr val="00FF00"/>
                </a:solidFill>
              </a:rPr>
              <a:t>três anúncios</a:t>
            </a:r>
            <a:r>
              <a:rPr lang="pt-BR" dirty="0" smtClean="0"/>
              <a:t>.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3. TEOLOGIA DE MARCOS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c) </a:t>
            </a:r>
            <a:r>
              <a:rPr lang="pt-BR" b="1" dirty="0" smtClean="0">
                <a:solidFill>
                  <a:srgbClr val="00FF00"/>
                </a:solidFill>
              </a:rPr>
              <a:t>OS DISCÍPULOS DE JESUS</a:t>
            </a:r>
          </a:p>
          <a:p>
            <a:r>
              <a:rPr lang="pt-BR" dirty="0" smtClean="0"/>
              <a:t>Três anúncios:</a:t>
            </a:r>
          </a:p>
          <a:p>
            <a:pPr lvl="2"/>
            <a:r>
              <a:rPr lang="pt-BR" dirty="0" smtClean="0"/>
              <a:t>Mc 8,31 E começou a ensinar-lhes: “O Filho do Homem deve sofrer muito, ser rejeitado pelos anciãos, pelos chefes dos sacerdotes e pelos escribas, ser morto e, depois de três dias ressuscitar”. 32 Dizia isso abertamente. Pedro, chamando-O de lado, começou a recriminá-lo. 33Ele, porém, voltando-se e vendo seus discípulos, recriminou a Pedro, dizendo: “Afasta-te de mim, Satanás, porque não pensas as coisas de Deus, mas as dos homens!” </a:t>
            </a:r>
          </a:p>
          <a:p>
            <a:pPr lvl="2"/>
            <a:endParaRPr lang="pt-BR" dirty="0" smtClean="0"/>
          </a:p>
          <a:p>
            <a:pPr lvl="2"/>
            <a:r>
              <a:rPr lang="pt-BR" dirty="0" smtClean="0"/>
              <a:t>Mc 9,30-32</a:t>
            </a:r>
          </a:p>
          <a:p>
            <a:pPr lvl="2"/>
            <a:r>
              <a:rPr lang="pt-BR" dirty="0" smtClean="0"/>
              <a:t>Mc 10,32-34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3. TEOLOGIA DE MARCOS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d) </a:t>
            </a:r>
            <a:r>
              <a:rPr lang="pt-BR" b="1" dirty="0" smtClean="0">
                <a:solidFill>
                  <a:srgbClr val="00FF00"/>
                </a:solidFill>
              </a:rPr>
              <a:t>A AUTORIDADE DE JESUS</a:t>
            </a:r>
          </a:p>
          <a:p>
            <a:r>
              <a:rPr lang="pt-BR" dirty="0" smtClean="0"/>
              <a:t>Autoridade = Jesus realiza o que anuncia.</a:t>
            </a:r>
          </a:p>
          <a:p>
            <a:pPr lvl="1"/>
            <a:r>
              <a:rPr lang="pt-BR" dirty="0" smtClean="0"/>
              <a:t>Os milagres são prova de que Jesus é enviado por Deus </a:t>
            </a:r>
            <a:r>
              <a:rPr lang="pt-BR" dirty="0" smtClean="0">
                <a:sym typeface="Wingdings" pitchFamily="2" charset="2"/>
              </a:rPr>
              <a:t> MESSIAS.</a:t>
            </a:r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3. TEOLOGIA DE MARCOS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e) </a:t>
            </a:r>
            <a:r>
              <a:rPr lang="pt-BR" b="1" dirty="0" smtClean="0">
                <a:solidFill>
                  <a:srgbClr val="00FF00"/>
                </a:solidFill>
              </a:rPr>
              <a:t>A FÉ EM JESUS CRISTO</a:t>
            </a:r>
          </a:p>
          <a:p>
            <a:r>
              <a:rPr lang="pt-BR" dirty="0" smtClean="0"/>
              <a:t>Marcos usa exemplos da vida de Jesus para chamar a atenção da sua comunidade:</a:t>
            </a:r>
          </a:p>
          <a:p>
            <a:pPr lvl="2"/>
            <a:r>
              <a:rPr lang="pt-BR" dirty="0" smtClean="0"/>
              <a:t>Mc 4,40 Depois [da tempestade acalmada], Ele perguntou: “Por que tendes medo? Ainda não tendes fé?”</a:t>
            </a:r>
          </a:p>
          <a:p>
            <a:pPr lvl="2"/>
            <a:endParaRPr lang="pt-BR" dirty="0" smtClean="0"/>
          </a:p>
          <a:p>
            <a:pPr lvl="2"/>
            <a:r>
              <a:rPr lang="pt-BR" dirty="0" smtClean="0"/>
              <a:t>Mc 5,18 Quando entrou no barco, aqueles que fora endemoninhado rogou-lhe que o deixasse focar com Ele. 19 Ele não deixou, e disse-lhe: “Vai para tua casa e para os teus e anuncia-lhes tudo o que fez por ti o Senhor na sua misericórdia”. 20 Então partiu e começou a proclamar na </a:t>
            </a:r>
            <a:r>
              <a:rPr lang="pt-BR" dirty="0" err="1" smtClean="0"/>
              <a:t>Decápole</a:t>
            </a:r>
            <a:r>
              <a:rPr lang="pt-BR" dirty="0" smtClean="0"/>
              <a:t> o quanto Jesus fizera por ele. E todos ficaram espantados.</a:t>
            </a:r>
          </a:p>
          <a:p>
            <a:pPr lvl="2"/>
            <a:endParaRPr lang="pt-BR" dirty="0" smtClean="0"/>
          </a:p>
          <a:p>
            <a:pPr lvl="2"/>
            <a:r>
              <a:rPr lang="pt-BR" dirty="0" smtClean="0"/>
              <a:t>Mc 9,24 E logo, o pai do menino gritou: “Eu creio! ajuda a minha incredulidade!”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3.bp.blogspot.com/-IAu_3aFaB2E/UUoCa_TxL3I/AAAAAAAAD9c/WoHkw7tSJB0/s1600/O+le%C3%A3o+e+o+rato+-+S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000371"/>
            <a:ext cx="5143504" cy="3857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3. TEOLOGIA DE MARCOS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 adversários de Jesus</a:t>
            </a:r>
          </a:p>
          <a:p>
            <a:r>
              <a:rPr lang="pt-BR" dirty="0" smtClean="0"/>
              <a:t>Os discípulos de Jesus</a:t>
            </a:r>
          </a:p>
          <a:p>
            <a:r>
              <a:rPr lang="pt-BR" dirty="0" smtClean="0"/>
              <a:t>O segredo messiânico</a:t>
            </a:r>
          </a:p>
          <a:p>
            <a:r>
              <a:rPr lang="pt-BR" dirty="0" smtClean="0"/>
              <a:t>A autoridade de Jesus</a:t>
            </a:r>
          </a:p>
          <a:p>
            <a:r>
              <a:rPr lang="pt-BR" dirty="0" smtClean="0"/>
              <a:t>A fé em Jesus Cristo</a:t>
            </a:r>
          </a:p>
          <a:p>
            <a:endParaRPr lang="pt-BR" dirty="0"/>
          </a:p>
        </p:txBody>
      </p:sp>
      <p:sp>
        <p:nvSpPr>
          <p:cNvPr id="2050" name="AutoShape 2" descr="data:image/jpeg;base64,/9j/4AAQSkZJRgABAQAAAQABAAD/2wCEAAkGBhQSERUUExIVFBQWFBUYFxcUFxcWFxcYFRcYFxcVFxQXHCYeFxojGRUUHy8gIycpLCwsFR4xNTAqNSYrLCkBCQoKDgwOFw8PGiwcHCQpLCwpKSwpKSwpKSwpKSwsLCwpLCkpLCkpKSwpLCkpKSksLCkpLCwsLCwsLCwsLCwsKf/AABEIALcBEwMBIgACEQEDEQH/xAAbAAACAgMBAAAAAAAAAAAAAAADBAIFAAEGB//EAD8QAAIBAgQDBgQFAwMDAwUAAAECEQADBBIhMQVBURMiYXGBkQYyofAjQrHB0RRS4TNi8RVygqKywiRDU3OS/8QAGAEAAwEBAAAAAAAAAAAAAAAAAAECAwT/xAAgEQEBAQACAgIDAQAAAAAAAAAAARECMRIhA0IyQWFR/9oADAMBAAIRAxEAPwBGy9P4e8KqLVynbZrgsd8XVt6btXKqMPdp+zcmiUWLO21FApRGphGq4ijBaxhWC7WyKaWpqa3KA7a1INQBjUWuViittTAQNbzVvLWitINmtCog0RBQGwKxq0xrQamEhcismoFqzekEwaxiKiLZrHSmEmIilnOtFK1EJSNpGrO0qfZzQzYoDehrRt1rKa2xpAFrVDZaOWrIFIy1QY0xctdKXe2RSMMmgOxFFoTUqpDt6yosBWVJubtPTVpqVCztRbbRVpWNm7VhbHSqezcqyssahSysE04j1W2btMrcq5U2HkNb7SlkY1LtYqtTgqHWiiKXtsDU4oIwErBQhdreemBoFaitDapA0yRZa2BW62VoCLGhA0XLWmWgIEVtawpWiKRjq1Y1DVaxmjemSTLQilDuY9F3dR60I8btcsx8h/NLYeUyLkVtjNKtj25JvtrP6bVgusR3tPKP3NLRhqKGT1pdbcknM/LSYHsKOrLuDI8TQAmWsURQ8ZxELByHJMMQfl13I6Uw9ug2oqFwVuhXGNACdKVupTOahuaiqhAzWU0VFZSxWuEt4krVhh8WrVXWrc70yLArS4yi1tWp2p20SKo7V9lOlWuE4kDvoaixpKtLN2mrQpGzB2NMAkUoKfV6l2c0C0/WjyKtLESKn2lCFS7UCgDC5NaqBcb1E3xTI2gNGRoqsPFANIJPtQX4w/K36z+1HlB41egCtlK5k4++ZkhfIfzS5e6295j6wPSKPODwdTcdV3IHmQKWvcTtKJLj01/SqROEA76+eppu3wUATv70bRkSvfEKAd1Wb0j9aVb4gfkgH/dJ/imrmFgbUtfw45qf2qbaqSEU43fb8wj/AGLQbhdjqWb1NOWcIAe6x592Ouu280zbMbjynSl2fStTAk+dG/oiOfvVgzD3qeSdKMGudt28VaJNtheQn/Tc5WA/2XP2afOmsB8R27j5Gm3dG9u4Mr/+PJ/ME1ef0/pVbxT4dt31yugfp1HiG3Bqknu0DaD351tL+UgSP3rjWtYrBnuE37P9lww4/wC25z8m96scB8RW8RIBIcfMjjK6+nMeIkUv6P4v73emIgg6N9Qeoo3DbeW2FBJCjSd8vIE841HpVQuJ3129/LXepcK4p+N2ZO8x+31B96JTsXbTQXaaO1ygu1Ophd6E5olxaWuMamriJasqBesqTcMboUSSAPExQLXHrJaO0G8c4965JxdvmTJ/QeQrouA8EDWr1plXMbZZWKyZHIHceHrXVeMk9uacrb6dKFoqW65/4KxpuL2bH5XCg+B/iK763wTK8bjl0J6VjymXGvG7NV+Fwl0/IGPpVthVubOoHqKbFpuZ06cqkE2Ma1KkWaP8UJ8UeQjzpy1YncU0cIPQxTwtVK9pz+lTFhjzJq0SwOc+1GuL0+5p+I8lZawJO804vDAR40zaXUCm1w8jnVTim8lYcFEaD6VJMMI1iasxhxzifGpIqGegp+KfJTthZ5T6Vu3gFOpA36VZNaA2JHgaUuXSDEe23r0ow9bHDhvMHoK2vD25EEeII1o42B5df+KkcSIp5C2k7mEfovoaF/RXP7J9RVmG9a0+JA2PpSyDaqLuBJ3tt6fyKE1l02adu64/cir+3fkDnP3tWNdG2k9Jo8Yfk5l8Qv5kG/5K2mISdD76VeX7ANIYrAaaR9+NTZVSwA6/f70MyNyf0pS7h3Q6EDyP7UIY9gYIJjmKnVYVvKWDhpAHeGhbUeewNcxxDhouNm3jYiQy+TDWu4XEId5HnJHlt40K9grZGiqR4US4LNcbh712IbEdyNyi9p4gvt65Z8aw8YyuptmCseOk8yfED3q5u4BQSQgnafWqri+BVVa5l05nzI2HMzHKnLLU2WO9t4rMoYbMAR5ETWmu+FVXwxjA2HADZshK/wDyH0YVYtdophXj0pdrlEvGlnuVFXGjdFZQGua1qkbhgSymBAB5CrPgTG1cUsOTADntPvV5wzhqLIC7rMnnHQe/vTlnCgXElR82m28HX9a1vP8ATKcP24D4RxC9vnPcBxEhTtOpC+fhXr+Ju5XC6TmB59dfLlXi3C8/9S5cDu3mcrAI7QFiNPMH6V67cxRZwWmCw/Wq+TtPx9LcWp8NamMKPH78KjYaR47+NbvXNNJmeW9IxhA6eFRNwHQQT0qEE+A++dRW2Z5+3KgmzeMkZSNBG1FFvNy1qdq1PjRf6cgiBIp4NEs2v8/fOp+9Da7oR7RofITQs2YfzrH/ADVJTYnXX+aHbBYnp16/xSmMxLq6ZUzh2ykyQF0JmADppvSuCxGIdkLWgik94SJgrbPM8mN0bflFTprXJJ6VrMFBJ0HUkAe9JXsBdct+MQCzREwEKwogRqG1nXaKivBU1zsznubn+wqQY1g90a+J60GlisUgaC8N3YHM5jCkeZ09KHc+IUj5WuDQDKDM90bHX868usTBot97AeWylgVTUTEgwm0A9/8A9XjUv+rqw/Dts8hIABjK3PQcuY8aAlexTkfgpmDLmBmACZ05EcjrEzyoWMw997aZbi23M5zEjUGAN9QY2PI01hZcEumUzoJnkNfDcj0msuNB6/r70ERXhRJ711iM2w2+YmD6Mq+S7ak0xhuDW7eWM0qoUEtqQuupWJnWesmp9vy1nl+mlHbVdf1/ig0rkmT06c6UuXucUZ7hIiJ5ab6eZoXIc8vX9aKIXuWcwmlX4fAkgzG4GvvzqwO23+B40K5d61NipVQ+FfcGY8YPr1qvxfEssBl16jQj23q34i8qQs5pGnr9KDZw4Kw6g+Y+tR+1qk4kEHczv6+u9Ru2w6xBWDMjX9fvWrC7whAZXbpp+1B7AgwKRq/4Tsdm1+3IMsGEeoPrqtXtw1RJxBLd8jYuVEgHfQazv8w22q6djTtTAXel7g8aO9weVLXE6VKwTdrKG5M8qymk0FKsGUTGmXQSp3A5Tz9KI75jbdf/AMgBB0ImREcjJ+lCt4ks5CjuhQcx0kzEAH01ot0aqd+8kx0DCg3n+TJxXIdQb7T/AOQLfTNXqvEYB8zOteTcZtlOJmI/1gR6rIketeo49iYPiP0rXn1GXDury20LHXb/AIoltTrI9dB60KzbnU/xTsEUQqgG5ffnFbCGRp/migdN62jTpEb86okxptGu/QVo3/0qLuAImKVZidBG3OjQYusD9KTW5rEffOmUMb79RWnX+3uydTtPUefjSMFLszA06kj0g+dTsWidYjwqT2FO2h/4ipBCIk/fn7UBjmBAnlrtVe3EbYcIbiTmVSJkhn0VSORJ2mKrXwN43nJyEf1KXEZiJFrIqtbUbq0ho5HMeZqd3gLG/dupcyG5btqAAxIKZhngkKSQ0CZjKDQDl/jVpLvZwe0JESoXONJKudGyhhIBJA5UPinGbiX1sqBL2ndSZIBRkUq4XVVh5LToOVSvcFS4e+M6EowH9rW/ldSACG8Zpy7w627BntqWEgEgEgH5gCdp09vCgK7FcbcXU7MK1phZbMrKTldiNFI7wIE91pABMHSgNZvPexYJc2yi9iw0ALIQ6KSNO8Aee/oLdHUELzjQTBgaRl6UJsemhzghsoBBmc/yxHI9fGgEsBgb1tYzIQboZi4AOTKA4C2zlzaCDAG8irMDvfyOnhOlV448mRoVmOsKFJmNY206aiiPjGDgdmyqGjMzKoYR+UbmPGNjSM5cxIJ1005aT70XMI5GT9OhiqPFY1lktetKstlYAtovIjadjzOpqHaG4qEdtnQwSoW3nJf2IEcv7vYC5u4tRsROg3jVtt+v1qsxXF7QLrmMqSDCsdo6DaSBrSPbL2hd7VtNQWLscwBkkhYgGQ3setTfEsnzXS8qxPZ24JnuznA3BGnSOcUqIDh+LQJFhiP7iAg33luWtMXxddTolomIM5soIIJgbkd0ifGqnD4eQMys2kntbhAGuUmNxoJnmDFGvXsqZBcW2wYd1JbkCFBb/cCOketJSwuEqqicxAEnqQPfelVxeu3P2oGDulkBLFp174jfoI2rV5eulRVQnx7CLKXAY7x7uUd45SMxI8BVpbxgZA3IgH3pS2FfutIgkgTqQfzRyOlb/qQxOQQFOUgAiCAJEH71p0QVxNL3NNjUWua7xQ3vaa+4pYetNcPSt0ub461lVidXBSSDPeCkGDyO2nmD9ahiwQvqvnuKQwhuEoVXKDEkwc6qCBlMyO8SZPI1Z3UJVhH6jbX9qlTg/iWxHFAwJnNbPtBH0n2r0XiC9wEblV6Dl/muD+Jbqrj0fViiozpygoY8/wDNd613NatN1CHw2B1rTn1GXHuru2DGnTxo4XyO2h8KXt4oQPSiLciedOCmzcESd9NRvQrmIMCTp4D3EVAP/cdQOX7fWo31BjU0yaLa76b78v5qXbDyilFPofLT2oquDvI/Q+R/ap08MreHiamjZhzA8ailnqN/b261XcRwbuWH9R2aloWNCoa2BlO3fzEsDPTTSqJaKD4eUydf3qLX11WQSsSJ0GkjN+oqlxV2wGzNeN1lJIVe9lLBZywGIjIhAnQiRvUrmNUOGS07u6qZ20EwDmI1AJ0idaNGLcW9dunlE8qkqnTQ+nhpVJe4y6qoBtKSACSzGHMAgAaEAsg35+FRXEO2YM73Q6iMttlyyNDmJA2Ikk0Bd9sNjr0kfetVuOxYzd0roVLZSP7l3Uf7SZ8CPCq8FjkeCMsKvaXFIPcMOAoPeliPrQuGhACvclrbDuglgTyZz4FCAOS+VIx7WK/FYNbKM86lgILqqiE3JJtj2MGk3ugKRNi2RmWEBZ8ygNlUnY5mnT+4QedNY6+znP2abKA7NsPmD5ZjSW3+tEw9yEbvIDAbPaTNoWyxEd7VWEzNIN27ZZmU3LzjKCCqhV0AcFbnUyB4yaGMPmdO1tgKFj8W5JygklvH5gNY6ayI1bVoYRduSsS4yCUYMoEebGZ5HlqDZACmdbagad5pZklhopka5p38PJhjMXPZi6Ae9C27cz806nSdtDGoqNyyLrFjbuKQkS5ypp8oidJgdBWrfFASPxWeNctq3oc3IkgzMk++9RfDBgClpnkEw7kQQcoBG57vny3oAV1jmdnFlcuUPu7ETEZgN2ysvpQQsq4D3mUAtCqUnvCRmI1OvLXfyqzXC3G2ZbbHMXOUEmSSpJgTA69Kl/0/5c114AAgGJ37xA5mfoKRufvcPYEHKsSJN19YEb7gGABJ6U3ax6AidCxy91SZI5ZgNfPSYp25hbCSWVZA/NvBJj5vmJM+1VTcQW0zi2oO7Qo3kidY8fpU1UPW2zn/AEmCn8zCOQI0n7Iod1RPlSWK47cWItFQTBzHL+u2/wBKi+Lztqpyjcrrv1G/tSpwK4uZwFnMDAjQ68v+3qP4ra4iUkaw0E7zMwZ9DWrmBGU5WMOCCRMgc8vMGOu1QtlVUoNBlEATyMRPlQEXYUN2od95pbtCNqrE6KQOlboDPWU8J1drDgZeigAcoFMXLqqN/rVc+Lz+m3+KAhZjrMcutZtHM/EVnNjGfNli3a1I0IIgiPDYeddNh73bYLJbzq0G2hOmqCAQ3mI9CK5v4owP/wBUhcbYZmAn865spPsK6T4PxYXh1iYJHPQxFwzPT/Na38ZWU/Kx0+FwZyqHJJ0M7agdRFPNb++tQwl/Ov0NHjnRBQrlrSfXyj7NJ3XYsBkJLK7T+UZcoyseU5tPJqeuNppqenUjWJ+96IIPh576+VGBS4bihle0tqgZc0lwT8haMpEkiACPE9Ky7irneVnVMoUsFts8B5HdYkAkaGYgUpaZVBYFBlVR3Ue5qVMZe0+XUOOXjvoVmOcIwubIsi4EAhVJJWddrh03hvOgC2i6OstcIYbO6ooLBREbyonUHQmNopNMSArAm0AGDZWDXW1kqWIMFsuQD1qKuoVZFmAWC5i91iZBIBM/mKGdefSsN2T813JOpCrbVZggEkagbUtPBbaMdM10A80Vbag7TA725+4rFvBRLG2CCwHaEtEllunTWI183Ipa5bBRc6jsxoDcuG4TIIKkKI+ZRz67VNflOVwApXu2rcHViCJO+sk+VIztlO4QHMwCnZ2yo0zZgpefmP8A7RQFdgCzSryQe0ughFaYJUAA/M8A/wBtaZMyqzK7MpAXO4U7SSY5g6VLC4F+9pbSTm2zydNe8Y/u96NLELZQtINoZG+UJnYoWy5SRoDM9dfaptcYMpJulBlYTktWxBBAIInQEg//AK6ZXBMIm8xkSQoVV3nkNOlQ/o10zSQCNSZMgAEmfAAUArewyKBGQPmYZmj5VDKNwQNl84NRu3jmH4p0tL/ppoxLTnUDQGQw22J9DYt1yOxyghhlLQd1B2gz+bkaBecZFAvkspY/hqe8Y0WQIiG9DB5UGIVViMyuVJclnYKZYySQPFSeutZbxZQgFLSBVI5kgBjAnbRsu3OTpS3YmD+GzHSWuGIAzKSNjqrEeTU+hRQjEIkjvgAEkmCF15dZ6DpQDWH4mpYqsagxppOgAMDx+lBPErkCUyyknOR8xU8t4DQPUxXS8D49bIK5UHTQT71XcesI7SVBGvLXxg+lVZ62VMvvMUL45goJurBUxkGZtDqZ2O4HSlu3zMdL1yeXyDaP2mPam+I8HNoL2T93Kxga76zr960hdIdpC3nkQAO6o0BMH08qhYy/KZREI1XUMRzaQdvMdahg74LAm5mIB7oTSB4jr0/mo4awRc+REXYtnGadND5iD6+NMXsWqgqkFhMKBuRyOkUgrbmGLLAtXGGXe4YHll9T7U3YsMqqQqqQIyg92Btr9704rXGmEPTUgDfceGs+lSwOFYzmy5hGgM9JPoTFBkTbMyAB4T+9J3MP+KpaBynwPXlNdFewg3HKq/GYDQHl6+VLoduevMJInYkfZpV0I8RTPEMLkeGG4mkyxGxrSIqZuVlLm6elZTwtX+FE6RAn71rOLWS9p0UxmUgEaxPOjW7cE65damkCR51lrRxPFMMLK5Vk5bL6MSZnefM5jXWfCeGCYJSpMkhpk6EwTEfLqJrnvi5ACjRvavCPLWrb4cvn+jEjRVkEHeAJB9vrWt98Wc9cnb4QwuhE/QTTlu5AhtY+5qvwF1WUECZAP0pjtCf8D3qYqmBcjWdNo5+c1u7cnbXn9il7QHI6E9f3pPjeMZLDuCRlUscsSwUEtE7bGnpYVfMQQxvEAMSMyonRgF3I3I8Ioy4Q3AGNtc5gZmJYhcsdAM0OwOn+EMDdF3I3ZF1uWy5Z2nvMGYKwHdEyBInx5EsPjbigghLUISCDJBJ7ukERv4mDSMw+Fhu7cZAdlUAQNJ18xP8A5GmDhhkyGWGWNTrpGukdKoL+KZjm7ZYBj8NcxDGSBPkG5/xWnAYAzfYHckhYHWNIAI56Ugt3e2rAHKsDQAfLJJ16SVbzINY3E7eUkHMJjujNMLm0jw8tqAi20VJCmAFUvEwBAifM7Dn41BeKoFYqwcLE5BJ8oG/p0oMyca35LDb/AJoXYkb9P2NRu3r5A+RWzHfvCDECV3/MPakrfF2JAW05HiIOwI30jr0rX/ULhDzlSFYCDmYECdh0FAPdncOX8UggENlgSCZEdI26671JMJaPz5nOvzMY5+XJvoOlUdu4zwP6ggyohUkg67nXX+KPcwjXt0disCTNsNMkkifBR60A9i7wiLZUAAfNqB2bFSNQYjOvtQhjSlsK14nMBDW1LEcvX5WH+NKbwuAAUZkCrLaTn0K5pPqo0qx4Z8MtdDjtQqlSByIk/lAGhiffwpyWlbIpntgjUXLmdYl2AEE5o8CCoPhXO8fxrJcHdyoNDlMgMRO/rXoWM+HDbgtmvHYywA+UqZXxBM/91cVxjHKl57dxBkcSBMnpM7yDTzKW70FwTijFwRXbi8txRJk864LDuinuSB1P81b4HipbRdhuancPNdJjFBWJ8o5VX/8AS841dyJAIBAykfmJ3E6+5oNniCs0A5j+laxl9gpjT96NPHSYH4Uw7JIMt0Oo8tZ0mkxwsq5AcqBrlAGoHQ+VUnC/iPvAA1evxENB/NVbKnLC5wC66MQJPfOkzsfDaK1ZUC4si2syIXU69emoHvTVyCDMajUdfOlL2MFpflAHWOv+aQPXQusVWX8QOv8AihnHFo136UpiQTtStVIpvids2RswLd4QNNN5qhZ6t8bh5DcmgkCZ2/aqE3zGo9qvj0jkmb9ZQzdU/ZrKpLrrzZTI5ipWDEb8tzr71Gw2ZddI08/GskzBrBu5r4mGc2xt3b0k9IPKmvg4n+haZ1zAeQEULjy/6ZkDvXF91PI1r4OJbBsI+WdfOtb+DKfm7Tgt/wDDQbd1dOegEk/fOrWw061S4FMtpY5jp6U6rsoEEafetZ6vDdy4cwA216/8ULiFlbltkMQwIkiYzCJ+taTFQdY5a/4reMsZrbNJAg/LqRv3gI1O1MlDZwwGGS2qu2QhVBbK0KYJnTXLMdY3o2Fw+QkZFUFSAHYMJBlWPQatpR7WEBQNkvGMsZogHz6AsdSNppq/wgkLCoz/AC98gyo+U+M0Gq7ONFth2lzMGGiosQJAHj6RURg1OpF+5rGug0OjToNR+4q0tYXMrZjqpWDaGizMqOsgE+tWNjhZKH/Uu5ioIeF03kAxptRhaoeyKoF7FFVWGXtWDiDMsDzOvXnU0sOMql0BbJkFtBMMTqSeRBH/APPOugscHURFtJckBnYt10AGkRmOtWVl1W2T3XIgRbGmu0dPOq8SvJyeH4U7NDLedlMyDlUlTHOBB332PpVhhPhMjIwtpmK97MxMHaBvIir9saxXu2ngf3ZV5jkfAn2qF3HOG3XJPOZiNgBpvJp+MTtIH4aOoLKoIPyKNNBznr+1MXuA2y0ln8QGOXaIgba60C9bc6i7pJIgagzpPWtqVKlWLN3ROsTHiNaPX+H7D4vcs4WyWGjaEDecpjf1+tcrwv4sfOCW06U98SIjqLSwCwJOuskaa15x2j2bhRwQwP2aOx09nvcVFxQQeVcp8U/DoxKm4ml5Bv8A3DoaF8O4zMO8YFdRbQZTHMb0tunkx5DYxLHuHu5T3p5RVphMYWORJC/U0L4wwZsX+0A7r6N59asOC3AQNKq9amd46bgeBCxp9+NW2OweYbUhg8VFW9q/mFZz2u+nnmIwbYe+de6xlf4qwscTOwOvM1d8e4ULiEfm5GuIts+Y24IM94080bjr8JxkNoNT1ps3Cw1HpVTwnBBIroAkipUqHtHrqKGGadTVucJUV4eDrOtLBrnsVbVXzZRPXnr+1cdjXC3XQmCDsdN+h516LjMOOcdK4L4owga8G5RHqK04d4jn1pMk1lLmxH5mHkaytWTuEuQ0SNakDPzGlF3kUfON96526n44YS2ZGl71jLED3rXwTc/BurrAzaepitfEOuHkbrdXXpUvgdfw74O+Y/vrWn0Z/d33DLJbDqYju7epppMPp0+s1Pg+MRcGrOVQBdSTAHmTWWcVbdcyMGB1BGxqcVoQsieoo+GtEygMAzBGhWRuDUUuidPb+a1iL0yBpQbVvhRVbkZ7h+VczQrA6t5UazZVGllRR3iJbM3g3hzpCzbKhgFJgLlLuSGZt5HmBUnxehHcUAGNZOqnQT40aWH7GKHZz2hKsSPw1B2AnXzM+tFLi4xLC6JmJaF8IA5R9aqsPiO4E7RzzgLprqB1/wCa0xLFsyMeYLsQNdfl5UaMXbYq0gykrprDGY5Tr57eNL3uOgSBMryUbwdfpSNwnP8A/agnQkSfHyMUuhztAuHcxA1679Ip3lROMOYrjLH5VJPRjB848R+tJvi7jI2You0GZPjt4fpQXtAsQUYt4ncDnNEbCgKoVVUk6zrry09/ep2qyIvf6XWIMCEA0PMyfvWgGwS0kXGUAATpm15nrVlgb+sMV/8AERyrLja73Gg9BEg70BxPxfiGtZWCZACCe9rrOkUmcfbxCAkDOuzc6vvjTBdtaf8ACBOupIG3TWvMMDjGtkqdwYrTjx2M+XLK7vBHLBYxXRYPiciK85w3Fsx7zbVf8N4gzkBNB1/ip5carjyi4+J8GLtlgRy0865LgXEIGXYjQ+ldtirRycyYrzfiM2cSRsG1p8PcsLn6sr0DCY4RvVhhuJ+grl+Ft3RJ1py5jVtjq1Z2e/S5fTtLd4Ea1QcW4eCc9vfn40pgOL9p+aD0q6zAJJooV+CaPOrC1ePWq25dXOCp3pnE4gKKSlqMctQfFqedU2Hx6NpOtHXCyZnSntLILi2nauZ+IcHNosPykVe4riCjujU1X4wlrbJE5lNE9UXpxE+NZQbkAkEGQYrVdLmdkmHmNa3bthTqaysrnbkuKMOxuDoQ0eVC+DsTFy+vLf3H/NarKv61H2i24F8PLim7W7cd0S4yraJ/DBWIOXnXZW8MoBgbDYVlZSqoGxjbfpWnk+FZWVKlZatBC3zNlXMCzHeZAirC2rEKxW2g0JgSfEbedZWUoYVy7kAJuHKQdhrIMc9tDHpRb7iR3SxhRq0bDTSsrKA1btHNORV32M7jQ0FbjLp2k6EmBrA+k1qsoojdnGgyBmZsrHXx5UOyxJU9mAeZLSYFZWUg0eIskmVyzrA11PWsxXxEgHM+lZWU4VVeL4ibitCEiOZH6V5v8RYY27wYgDNuBWVla/F3jP5ehOG4dWbUT0rteD2QsVlZT+QvjdZbAK1598fcJMi4N1NZWVnwuWNOc2Urh8YVVepAq2sWMyyaysq+SOI2DwYBkb1eXrncisrKyrWEWwJVc07UTKbg3rKylowsOH5Wk1b2ZZYmK3WUdjpqxwxVMnU1PEIAQelZWUU3n/F8JN9z/urKysrol9Oez2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data:image/jpeg;base64,/9j/4AAQSkZJRgABAQAAAQABAAD/2wCEAAkGBhQSERUUExIVFBQWFBUYFxcUFxcWFxcYFRcYFxcVFxQXHCYeFxojGRUUHy8gIycpLCwsFR4xNTAqNSYrLCkBCQoKDgwOFw8PGiwcHCQpLCwpKSwpKSwpKSwpKSwsLCwpLCkpLCkpKSwpLCkpKSksLCkpLCwsLCwsLCwsLCwsKf/AABEIALcBEwMBIgACEQEDEQH/xAAbAAACAgMBAAAAAAAAAAAAAAADBAIFAAEGB//EAD8QAAIBAgQDBgQFAwMDAwUAAAECEQADBBIhMQVBURMiYXGBkQYyofAjQrHB0RRS4TNi8RVygqKywiRDU3OS/8QAGAEAAwEBAAAAAAAAAAAAAAAAAAECAwT/xAAgEQEBAQACAgIDAQAAAAAAAAAAARECMRIhA0IyQWFR/9oADAMBAAIRAxEAPwBGy9P4e8KqLVynbZrgsd8XVt6btXKqMPdp+zcmiUWLO21FApRGphGq4ijBaxhWC7WyKaWpqa3KA7a1INQBjUWuViittTAQNbzVvLWitINmtCog0RBQGwKxq0xrQamEhcismoFqzekEwaxiKiLZrHSmEmIilnOtFK1EJSNpGrO0qfZzQzYoDehrRt1rKa2xpAFrVDZaOWrIFIy1QY0xctdKXe2RSMMmgOxFFoTUqpDt6yosBWVJubtPTVpqVCztRbbRVpWNm7VhbHSqezcqyssahSysE04j1W2btMrcq5U2HkNb7SlkY1LtYqtTgqHWiiKXtsDU4oIwErBQhdreemBoFaitDapA0yRZa2BW62VoCLGhA0XLWmWgIEVtawpWiKRjq1Y1DVaxmjemSTLQilDuY9F3dR60I8btcsx8h/NLYeUyLkVtjNKtj25JvtrP6bVgusR3tPKP3NLRhqKGT1pdbcknM/LSYHsKOrLuDI8TQAmWsURQ8ZxELByHJMMQfl13I6Uw9ug2oqFwVuhXGNACdKVupTOahuaiqhAzWU0VFZSxWuEt4krVhh8WrVXWrc70yLArS4yi1tWp2p20SKo7V9lOlWuE4kDvoaixpKtLN2mrQpGzB2NMAkUoKfV6l2c0C0/WjyKtLESKn2lCFS7UCgDC5NaqBcb1E3xTI2gNGRoqsPFANIJPtQX4w/K36z+1HlB41egCtlK5k4++ZkhfIfzS5e6295j6wPSKPODwdTcdV3IHmQKWvcTtKJLj01/SqROEA76+eppu3wUATv70bRkSvfEKAd1Wb0j9aVb4gfkgH/dJ/imrmFgbUtfw45qf2qbaqSEU43fb8wj/AGLQbhdjqWb1NOWcIAe6x592Ouu280zbMbjynSl2fStTAk+dG/oiOfvVgzD3qeSdKMGudt28VaJNtheQn/Tc5WA/2XP2afOmsB8R27j5Gm3dG9u4Mr/+PJ/ME1ef0/pVbxT4dt31yugfp1HiG3Bqknu0DaD351tL+UgSP3rjWtYrBnuE37P9lww4/wC25z8m96scB8RW8RIBIcfMjjK6+nMeIkUv6P4v73emIgg6N9Qeoo3DbeW2FBJCjSd8vIE841HpVQuJ3129/LXepcK4p+N2ZO8x+31B96JTsXbTQXaaO1ygu1Ophd6E5olxaWuMamriJasqBesqTcMboUSSAPExQLXHrJaO0G8c4965JxdvmTJ/QeQrouA8EDWr1plXMbZZWKyZHIHceHrXVeMk9uacrb6dKFoqW65/4KxpuL2bH5XCg+B/iK763wTK8bjl0J6VjymXGvG7NV+Fwl0/IGPpVthVubOoHqKbFpuZ06cqkE2Ma1KkWaP8UJ8UeQjzpy1YncU0cIPQxTwtVK9pz+lTFhjzJq0SwOc+1GuL0+5p+I8lZawJO804vDAR40zaXUCm1w8jnVTim8lYcFEaD6VJMMI1iasxhxzifGpIqGegp+KfJTthZ5T6Vu3gFOpA36VZNaA2JHgaUuXSDEe23r0ow9bHDhvMHoK2vD25EEeII1o42B5df+KkcSIp5C2k7mEfovoaF/RXP7J9RVmG9a0+JA2PpSyDaqLuBJ3tt6fyKE1l02adu64/cir+3fkDnP3tWNdG2k9Jo8Yfk5l8Qv5kG/5K2mISdD76VeX7ANIYrAaaR9+NTZVSwA6/f70MyNyf0pS7h3Q6EDyP7UIY9gYIJjmKnVYVvKWDhpAHeGhbUeewNcxxDhouNm3jYiQy+TDWu4XEId5HnJHlt40K9grZGiqR4US4LNcbh712IbEdyNyi9p4gvt65Z8aw8YyuptmCseOk8yfED3q5u4BQSQgnafWqri+BVVa5l05nzI2HMzHKnLLU2WO9t4rMoYbMAR5ETWmu+FVXwxjA2HADZshK/wDyH0YVYtdophXj0pdrlEvGlnuVFXGjdFZQGua1qkbhgSymBAB5CrPgTG1cUsOTADntPvV5wzhqLIC7rMnnHQe/vTlnCgXElR82m28HX9a1vP8ATKcP24D4RxC9vnPcBxEhTtOpC+fhXr+Ju5XC6TmB59dfLlXi3C8/9S5cDu3mcrAI7QFiNPMH6V67cxRZwWmCw/Wq+TtPx9LcWp8NamMKPH78KjYaR47+NbvXNNJmeW9IxhA6eFRNwHQQT0qEE+A++dRW2Z5+3KgmzeMkZSNBG1FFvNy1qdq1PjRf6cgiBIp4NEs2v8/fOp+9Da7oR7RofITQs2YfzrH/ADVJTYnXX+aHbBYnp16/xSmMxLq6ZUzh2ykyQF0JmADppvSuCxGIdkLWgik94SJgrbPM8mN0bflFTprXJJ6VrMFBJ0HUkAe9JXsBdct+MQCzREwEKwogRqG1nXaKivBU1zsznubn+wqQY1g90a+J60GlisUgaC8N3YHM5jCkeZ09KHc+IUj5WuDQDKDM90bHX868usTBot97AeWylgVTUTEgwm0A9/8A9XjUv+rqw/Dts8hIABjK3PQcuY8aAlexTkfgpmDLmBmACZ05EcjrEzyoWMw997aZbi23M5zEjUGAN9QY2PI01hZcEumUzoJnkNfDcj0msuNB6/r70ERXhRJ711iM2w2+YmD6Mq+S7ak0xhuDW7eWM0qoUEtqQuupWJnWesmp9vy1nl+mlHbVdf1/ig0rkmT06c6UuXucUZ7hIiJ5ab6eZoXIc8vX9aKIXuWcwmlX4fAkgzG4GvvzqwO23+B40K5d61NipVQ+FfcGY8YPr1qvxfEssBl16jQj23q34i8qQs5pGnr9KDZw4Kw6g+Y+tR+1qk4kEHczv6+u9Ru2w6xBWDMjX9fvWrC7whAZXbpp+1B7AgwKRq/4Tsdm1+3IMsGEeoPrqtXtw1RJxBLd8jYuVEgHfQazv8w22q6djTtTAXel7g8aO9weVLXE6VKwTdrKG5M8qymk0FKsGUTGmXQSp3A5Tz9KI75jbdf/AMgBB0ImREcjJ+lCt4ks5CjuhQcx0kzEAH01ot0aqd+8kx0DCg3n+TJxXIdQb7T/AOQLfTNXqvEYB8zOteTcZtlOJmI/1gR6rIketeo49iYPiP0rXn1GXDury20LHXb/AIoltTrI9dB60KzbnU/xTsEUQqgG5ffnFbCGRp/migdN62jTpEb86okxptGu/QVo3/0qLuAImKVZidBG3OjQYusD9KTW5rEffOmUMb79RWnX+3uydTtPUefjSMFLszA06kj0g+dTsWidYjwqT2FO2h/4ipBCIk/fn7UBjmBAnlrtVe3EbYcIbiTmVSJkhn0VSORJ2mKrXwN43nJyEf1KXEZiJFrIqtbUbq0ho5HMeZqd3gLG/dupcyG5btqAAxIKZhngkKSQ0CZjKDQDl/jVpLvZwe0JESoXONJKudGyhhIBJA5UPinGbiX1sqBL2ndSZIBRkUq4XVVh5LToOVSvcFS4e+M6EowH9rW/ldSACG8Zpy7w627BntqWEgEgEgH5gCdp09vCgK7FcbcXU7MK1phZbMrKTldiNFI7wIE91pABMHSgNZvPexYJc2yi9iw0ALIQ6KSNO8Aee/oLdHUELzjQTBgaRl6UJsemhzghsoBBmc/yxHI9fGgEsBgb1tYzIQboZi4AOTKA4C2zlzaCDAG8irMDvfyOnhOlV448mRoVmOsKFJmNY206aiiPjGDgdmyqGjMzKoYR+UbmPGNjSM5cxIJ1005aT70XMI5GT9OhiqPFY1lktetKstlYAtovIjadjzOpqHaG4qEdtnQwSoW3nJf2IEcv7vYC5u4tRsROg3jVtt+v1qsxXF7QLrmMqSDCsdo6DaSBrSPbL2hd7VtNQWLscwBkkhYgGQ3setTfEsnzXS8qxPZ24JnuznA3BGnSOcUqIDh+LQJFhiP7iAg33luWtMXxddTolomIM5soIIJgbkd0ifGqnD4eQMys2kntbhAGuUmNxoJnmDFGvXsqZBcW2wYd1JbkCFBb/cCOketJSwuEqqicxAEnqQPfelVxeu3P2oGDulkBLFp174jfoI2rV5eulRVQnx7CLKXAY7x7uUd45SMxI8BVpbxgZA3IgH3pS2FfutIgkgTqQfzRyOlb/qQxOQQFOUgAiCAJEH71p0QVxNL3NNjUWua7xQ3vaa+4pYetNcPSt0ub461lVidXBSSDPeCkGDyO2nmD9ahiwQvqvnuKQwhuEoVXKDEkwc6qCBlMyO8SZPI1Z3UJVhH6jbX9qlTg/iWxHFAwJnNbPtBH0n2r0XiC9wEblV6Dl/muD+Jbqrj0fViiozpygoY8/wDNd613NatN1CHw2B1rTn1GXHuru2DGnTxo4XyO2h8KXt4oQPSiLciedOCmzcESd9NRvQrmIMCTp4D3EVAP/cdQOX7fWo31BjU0yaLa76b78v5qXbDyilFPofLT2oquDvI/Q+R/ap08MreHiamjZhzA8ailnqN/b261XcRwbuWH9R2aloWNCoa2BlO3fzEsDPTTSqJaKD4eUydf3qLX11WQSsSJ0GkjN+oqlxV2wGzNeN1lJIVe9lLBZywGIjIhAnQiRvUrmNUOGS07u6qZ20EwDmI1AJ0idaNGLcW9dunlE8qkqnTQ+nhpVJe4y6qoBtKSACSzGHMAgAaEAsg35+FRXEO2YM73Q6iMttlyyNDmJA2Ikk0Bd9sNjr0kfetVuOxYzd0roVLZSP7l3Uf7SZ8CPCq8FjkeCMsKvaXFIPcMOAoPeliPrQuGhACvclrbDuglgTyZz4FCAOS+VIx7WK/FYNbKM86lgILqqiE3JJtj2MGk3ugKRNi2RmWEBZ8ygNlUnY5mnT+4QedNY6+znP2abKA7NsPmD5ZjSW3+tEw9yEbvIDAbPaTNoWyxEd7VWEzNIN27ZZmU3LzjKCCqhV0AcFbnUyB4yaGMPmdO1tgKFj8W5JygklvH5gNY6ayI1bVoYRduSsS4yCUYMoEebGZ5HlqDZACmdbagad5pZklhopka5p38PJhjMXPZi6Ae9C27cz806nSdtDGoqNyyLrFjbuKQkS5ypp8oidJgdBWrfFASPxWeNctq3oc3IkgzMk++9RfDBgClpnkEw7kQQcoBG57vny3oAV1jmdnFlcuUPu7ETEZgN2ysvpQQsq4D3mUAtCqUnvCRmI1OvLXfyqzXC3G2ZbbHMXOUEmSSpJgTA69Kl/0/5c114AAgGJ37xA5mfoKRufvcPYEHKsSJN19YEb7gGABJ6U3ax6AidCxy91SZI5ZgNfPSYp25hbCSWVZA/NvBJj5vmJM+1VTcQW0zi2oO7Qo3kidY8fpU1UPW2zn/AEmCn8zCOQI0n7Iod1RPlSWK47cWItFQTBzHL+u2/wBKi+Lztqpyjcrrv1G/tSpwK4uZwFnMDAjQ68v+3qP4ra4iUkaw0E7zMwZ9DWrmBGU5WMOCCRMgc8vMGOu1QtlVUoNBlEATyMRPlQEXYUN2od95pbtCNqrE6KQOlboDPWU8J1drDgZeigAcoFMXLqqN/rVc+Lz+m3+KAhZjrMcutZtHM/EVnNjGfNli3a1I0IIgiPDYeddNh73bYLJbzq0G2hOmqCAQ3mI9CK5v4owP/wBUhcbYZmAn865spPsK6T4PxYXh1iYJHPQxFwzPT/Na38ZWU/Kx0+FwZyqHJJ0M7agdRFPNb++tQwl/Ov0NHjnRBQrlrSfXyj7NJ3XYsBkJLK7T+UZcoyseU5tPJqeuNppqenUjWJ+96IIPh576+VGBS4bihle0tqgZc0lwT8haMpEkiACPE9Ky7irneVnVMoUsFts8B5HdYkAkaGYgUpaZVBYFBlVR3Ue5qVMZe0+XUOOXjvoVmOcIwubIsi4EAhVJJWddrh03hvOgC2i6OstcIYbO6ooLBREbyonUHQmNopNMSArAm0AGDZWDXW1kqWIMFsuQD1qKuoVZFmAWC5i91iZBIBM/mKGdefSsN2T813JOpCrbVZggEkagbUtPBbaMdM10A80Vbag7TA725+4rFvBRLG2CCwHaEtEllunTWI183Ipa5bBRc6jsxoDcuG4TIIKkKI+ZRz67VNflOVwApXu2rcHViCJO+sk+VIztlO4QHMwCnZ2yo0zZgpefmP8A7RQFdgCzSryQe0ughFaYJUAA/M8A/wBtaZMyqzK7MpAXO4U7SSY5g6VLC4F+9pbSTm2zydNe8Y/u96NLELZQtINoZG+UJnYoWy5SRoDM9dfaptcYMpJulBlYTktWxBBAIInQEg//AK6ZXBMIm8xkSQoVV3nkNOlQ/o10zSQCNSZMgAEmfAAUArewyKBGQPmYZmj5VDKNwQNl84NRu3jmH4p0tL/ppoxLTnUDQGQw22J9DYt1yOxyghhlLQd1B2gz+bkaBecZFAvkspY/hqe8Y0WQIiG9DB5UGIVViMyuVJclnYKZYySQPFSeutZbxZQgFLSBVI5kgBjAnbRsu3OTpS3YmD+GzHSWuGIAzKSNjqrEeTU+hRQjEIkjvgAEkmCF15dZ6DpQDWH4mpYqsagxppOgAMDx+lBPErkCUyyknOR8xU8t4DQPUxXS8D49bIK5UHTQT71XcesI7SVBGvLXxg+lVZ62VMvvMUL45goJurBUxkGZtDqZ2O4HSlu3zMdL1yeXyDaP2mPam+I8HNoL2T93Kxga76zr960hdIdpC3nkQAO6o0BMH08qhYy/KZREI1XUMRzaQdvMdahg74LAm5mIB7oTSB4jr0/mo4awRc+REXYtnGadND5iD6+NMXsWqgqkFhMKBuRyOkUgrbmGLLAtXGGXe4YHll9T7U3YsMqqQqqQIyg92Btr9704rXGmEPTUgDfceGs+lSwOFYzmy5hGgM9JPoTFBkTbMyAB4T+9J3MP+KpaBynwPXlNdFewg3HKq/GYDQHl6+VLoduevMJInYkfZpV0I8RTPEMLkeGG4mkyxGxrSIqZuVlLm6elZTwtX+FE6RAn71rOLWS9p0UxmUgEaxPOjW7cE65damkCR51lrRxPFMMLK5Vk5bL6MSZnefM5jXWfCeGCYJSpMkhpk6EwTEfLqJrnvi5ACjRvavCPLWrb4cvn+jEjRVkEHeAJB9vrWt98Wc9cnb4QwuhE/QTTlu5AhtY+5qvwF1WUECZAP0pjtCf8D3qYqmBcjWdNo5+c1u7cnbXn9il7QHI6E9f3pPjeMZLDuCRlUscsSwUEtE7bGnpYVfMQQxvEAMSMyonRgF3I3I8Ioy4Q3AGNtc5gZmJYhcsdAM0OwOn+EMDdF3I3ZF1uWy5Z2nvMGYKwHdEyBInx5EsPjbigghLUISCDJBJ7ukERv4mDSMw+Fhu7cZAdlUAQNJ18xP8A5GmDhhkyGWGWNTrpGukdKoL+KZjm7ZYBj8NcxDGSBPkG5/xWnAYAzfYHckhYHWNIAI56Ugt3e2rAHKsDQAfLJJ16SVbzINY3E7eUkHMJjujNMLm0jw8tqAi20VJCmAFUvEwBAifM7Dn41BeKoFYqwcLE5BJ8oG/p0oMyca35LDb/AJoXYkb9P2NRu3r5A+RWzHfvCDECV3/MPakrfF2JAW05HiIOwI30jr0rX/ULhDzlSFYCDmYECdh0FAPdncOX8UggENlgSCZEdI26671JMJaPz5nOvzMY5+XJvoOlUdu4zwP6ggyohUkg67nXX+KPcwjXt0disCTNsNMkkifBR60A9i7wiLZUAAfNqB2bFSNQYjOvtQhjSlsK14nMBDW1LEcvX5WH+NKbwuAAUZkCrLaTn0K5pPqo0qx4Z8MtdDjtQqlSByIk/lAGhiffwpyWlbIpntgjUXLmdYl2AEE5o8CCoPhXO8fxrJcHdyoNDlMgMRO/rXoWM+HDbgtmvHYywA+UqZXxBM/91cVxjHKl57dxBkcSBMnpM7yDTzKW70FwTijFwRXbi8txRJk864LDuinuSB1P81b4HipbRdhuancPNdJjFBWJ8o5VX/8AS841dyJAIBAykfmJ3E6+5oNniCs0A5j+laxl9gpjT96NPHSYH4Uw7JIMt0Oo8tZ0mkxwsq5AcqBrlAGoHQ+VUnC/iPvAA1evxENB/NVbKnLC5wC66MQJPfOkzsfDaK1ZUC4si2syIXU69emoHvTVyCDMajUdfOlL2MFpflAHWOv+aQPXQusVWX8QOv8AihnHFo136UpiQTtStVIpvids2RswLd4QNNN5qhZ6t8bh5DcmgkCZ2/aqE3zGo9qvj0jkmb9ZQzdU/ZrKpLrrzZTI5ipWDEb8tzr71Gw2ZddI08/GskzBrBu5r4mGc2xt3b0k9IPKmvg4n+haZ1zAeQEULjy/6ZkDvXF91PI1r4OJbBsI+WdfOtb+DKfm7Tgt/wDDQbd1dOegEk/fOrWw061S4FMtpY5jp6U6rsoEEafetZ6vDdy4cwA216/8ULiFlbltkMQwIkiYzCJ+taTFQdY5a/4reMsZrbNJAg/LqRv3gI1O1MlDZwwGGS2qu2QhVBbK0KYJnTXLMdY3o2Fw+QkZFUFSAHYMJBlWPQatpR7WEBQNkvGMsZogHz6AsdSNppq/wgkLCoz/AC98gyo+U+M0Gq7ONFth2lzMGGiosQJAHj6RURg1OpF+5rGug0OjToNR+4q0tYXMrZjqpWDaGizMqOsgE+tWNjhZKH/Uu5ioIeF03kAxptRhaoeyKoF7FFVWGXtWDiDMsDzOvXnU0sOMql0BbJkFtBMMTqSeRBH/APPOugscHURFtJckBnYt10AGkRmOtWVl1W2T3XIgRbGmu0dPOq8SvJyeH4U7NDLedlMyDlUlTHOBB332PpVhhPhMjIwtpmK97MxMHaBvIir9saxXu2ngf3ZV5jkfAn2qF3HOG3XJPOZiNgBpvJp+MTtIH4aOoLKoIPyKNNBznr+1MXuA2y0ln8QGOXaIgba60C9bc6i7pJIgagzpPWtqVKlWLN3ROsTHiNaPX+H7D4vcs4WyWGjaEDecpjf1+tcrwv4sfOCW06U98SIjqLSwCwJOuskaa15x2j2bhRwQwP2aOx09nvcVFxQQeVcp8U/DoxKm4ml5Bv8A3DoaF8O4zMO8YFdRbQZTHMb0tunkx5DYxLHuHu5T3p5RVphMYWORJC/U0L4wwZsX+0A7r6N59asOC3AQNKq9amd46bgeBCxp9+NW2OweYbUhg8VFW9q/mFZz2u+nnmIwbYe+de6xlf4qwscTOwOvM1d8e4ULiEfm5GuIts+Y24IM94080bjr8JxkNoNT1ps3Cw1HpVTwnBBIroAkipUqHtHrqKGGadTVucJUV4eDrOtLBrnsVbVXzZRPXnr+1cdjXC3XQmCDsdN+h516LjMOOcdK4L4owga8G5RHqK04d4jn1pMk1lLmxH5mHkaytWTuEuQ0SNakDPzGlF3kUfON96526n44YS2ZGl71jLED3rXwTc/BurrAzaepitfEOuHkbrdXXpUvgdfw74O+Y/vrWn0Z/d33DLJbDqYju7epppMPp0+s1Pg+MRcGrOVQBdSTAHmTWWcVbdcyMGB1BGxqcVoQsieoo+GtEygMAzBGhWRuDUUuidPb+a1iL0yBpQbVvhRVbkZ7h+VczQrA6t5UazZVGllRR3iJbM3g3hzpCzbKhgFJgLlLuSGZt5HmBUnxehHcUAGNZOqnQT40aWH7GKHZz2hKsSPw1B2AnXzM+tFLi4xLC6JmJaF8IA5R9aqsPiO4E7RzzgLprqB1/wCa0xLFsyMeYLsQNdfl5UaMXbYq0gykrprDGY5Tr57eNL3uOgSBMryUbwdfpSNwnP8A/agnQkSfHyMUuhztAuHcxA1679Ip3lROMOYrjLH5VJPRjB848R+tJvi7jI2You0GZPjt4fpQXtAsQUYt4ncDnNEbCgKoVVUk6zrry09/ep2qyIvf6XWIMCEA0PMyfvWgGwS0kXGUAATpm15nrVlgb+sMV/8AERyrLja73Gg9BEg70BxPxfiGtZWCZACCe9rrOkUmcfbxCAkDOuzc6vvjTBdtaf8ACBOupIG3TWvMMDjGtkqdwYrTjx2M+XLK7vBHLBYxXRYPiciK85w3Fsx7zbVf8N4gzkBNB1/ip5carjyi4+J8GLtlgRy0865LgXEIGXYjQ+ldtirRycyYrzfiM2cSRsG1p8PcsLn6sr0DCY4RvVhhuJ+grl+Ft3RJ1py5jVtjq1Z2e/S5fTtLd4Ea1QcW4eCc9vfn40pgOL9p+aD0q6zAJJooV+CaPOrC1ePWq25dXOCp3pnE4gKKSlqMctQfFqedU2Hx6NpOtHXCyZnSntLILi2nauZ+IcHNosPykVe4riCjujU1X4wlrbJE5lNE9UXpxE+NZQbkAkEGQYrVdLmdkmHmNa3bthTqaysrnbkuKMOxuDoQ0eVC+DsTFy+vLf3H/NarKv61H2i24F8PLim7W7cd0S4yraJ/DBWIOXnXZW8MoBgbDYVlZSqoGxjbfpWnk+FZWVKlZatBC3zNlXMCzHeZAirC2rEKxW2g0JgSfEbedZWUoYVy7kAJuHKQdhrIMc9tDHpRb7iR3SxhRq0bDTSsrKA1btHNORV32M7jQ0FbjLp2k6EmBrA+k1qsoojdnGgyBmZsrHXx5UOyxJU9mAeZLSYFZWUg0eIskmVyzrA11PWsxXxEgHM+lZWU4VVeL4ibitCEiOZH6V5v8RYY27wYgDNuBWVla/F3jP5ehOG4dWbUT0rteD2QsVlZT+QvjdZbAK1598fcJMi4N1NZWVnwuWNOc2Urh8YVVepAq2sWMyyaysq+SOI2DwYBkb1eXrncisrKyrWEWwJVc07UTKbg3rKylowsOH5Wk1b2ZZYmK3WUdjpqxwxVMnU1PEIAQelZWUU3n/F8JN9z/urKysrol9Oez2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7286208" cy="2301240"/>
          </a:xfrm>
        </p:spPr>
        <p:txBody>
          <a:bodyPr>
            <a:normAutofit/>
          </a:bodyPr>
          <a:lstStyle/>
          <a:p>
            <a:r>
              <a:rPr lang="pt-BR" sz="8900" dirty="0" smtClean="0"/>
              <a:t>4</a:t>
            </a:r>
            <a:br>
              <a:rPr lang="pt-BR" sz="8900" dirty="0" smtClean="0"/>
            </a:br>
            <a:r>
              <a:rPr lang="pt-BR" dirty="0" smtClean="0"/>
              <a:t>LEITURA DE MARCOS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4. LEITURA DE MARCOS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Mc 1: Jornada típica de Jesus</a:t>
            </a:r>
          </a:p>
          <a:p>
            <a:r>
              <a:rPr lang="pt-BR" dirty="0" smtClean="0"/>
              <a:t>Mc 2: Cura de um paralítico</a:t>
            </a:r>
            <a:endParaRPr lang="pt-BR" dirty="0"/>
          </a:p>
        </p:txBody>
      </p:sp>
      <p:sp>
        <p:nvSpPr>
          <p:cNvPr id="2050" name="AutoShape 2" descr="data:image/jpeg;base64,/9j/4AAQSkZJRgABAQAAAQABAAD/2wCEAAkGBhQSERUUExIVFBQWFBUYFxcUFxcWFxcYFRcYFxcVFxQXHCYeFxojGRUUHy8gIycpLCwsFR4xNTAqNSYrLCkBCQoKDgwOFw8PGiwcHCQpLCwpKSwpKSwpKSwpKSwsLCwpLCkpLCkpKSwpLCkpKSksLCkpLCwsLCwsLCwsLCwsKf/AABEIALcBEwMBIgACEQEDEQH/xAAbAAACAgMBAAAAAAAAAAAAAAADBAIFAAEGB//EAD8QAAIBAgQDBgQFAwMDAwUAAAECEQADBBIhMQVBURMiYXGBkQYyofAjQrHB0RRS4TNi8RVygqKywiRDU3OS/8QAGAEAAwEBAAAAAAAAAAAAAAAAAAECAwT/xAAgEQEBAQACAgIDAQAAAAAAAAAAARECMRIhA0IyQWFR/9oADAMBAAIRAxEAPwBGy9P4e8KqLVynbZrgsd8XVt6btXKqMPdp+zcmiUWLO21FApRGphGq4ijBaxhWC7WyKaWpqa3KA7a1INQBjUWuViittTAQNbzVvLWitINmtCog0RBQGwKxq0xrQamEhcismoFqzekEwaxiKiLZrHSmEmIilnOtFK1EJSNpGrO0qfZzQzYoDehrRt1rKa2xpAFrVDZaOWrIFIy1QY0xctdKXe2RSMMmgOxFFoTUqpDt6yosBWVJubtPTVpqVCztRbbRVpWNm7VhbHSqezcqyssahSysE04j1W2btMrcq5U2HkNb7SlkY1LtYqtTgqHWiiKXtsDU4oIwErBQhdreemBoFaitDapA0yRZa2BW62VoCLGhA0XLWmWgIEVtawpWiKRjq1Y1DVaxmjemSTLQilDuY9F3dR60I8btcsx8h/NLYeUyLkVtjNKtj25JvtrP6bVgusR3tPKP3NLRhqKGT1pdbcknM/LSYHsKOrLuDI8TQAmWsURQ8ZxELByHJMMQfl13I6Uw9ug2oqFwVuhXGNACdKVupTOahuaiqhAzWU0VFZSxWuEt4krVhh8WrVXWrc70yLArS4yi1tWp2p20SKo7V9lOlWuE4kDvoaixpKtLN2mrQpGzB2NMAkUoKfV6l2c0C0/WjyKtLESKn2lCFS7UCgDC5NaqBcb1E3xTI2gNGRoqsPFANIJPtQX4w/K36z+1HlB41egCtlK5k4++ZkhfIfzS5e6295j6wPSKPODwdTcdV3IHmQKWvcTtKJLj01/SqROEA76+eppu3wUATv70bRkSvfEKAd1Wb0j9aVb4gfkgH/dJ/imrmFgbUtfw45qf2qbaqSEU43fb8wj/AGLQbhdjqWb1NOWcIAe6x592Ouu280zbMbjynSl2fStTAk+dG/oiOfvVgzD3qeSdKMGudt28VaJNtheQn/Tc5WA/2XP2afOmsB8R27j5Gm3dG9u4Mr/+PJ/ME1ef0/pVbxT4dt31yugfp1HiG3Bqknu0DaD351tL+UgSP3rjWtYrBnuE37P9lww4/wC25z8m96scB8RW8RIBIcfMjjK6+nMeIkUv6P4v73emIgg6N9Qeoo3DbeW2FBJCjSd8vIE841HpVQuJ3129/LXepcK4p+N2ZO8x+31B96JTsXbTQXaaO1ygu1Ophd6E5olxaWuMamriJasqBesqTcMboUSSAPExQLXHrJaO0G8c4965JxdvmTJ/QeQrouA8EDWr1plXMbZZWKyZHIHceHrXVeMk9uacrb6dKFoqW65/4KxpuL2bH5XCg+B/iK763wTK8bjl0J6VjymXGvG7NV+Fwl0/IGPpVthVubOoHqKbFpuZ06cqkE2Ma1KkWaP8UJ8UeQjzpy1YncU0cIPQxTwtVK9pz+lTFhjzJq0SwOc+1GuL0+5p+I8lZawJO804vDAR40zaXUCm1w8jnVTim8lYcFEaD6VJMMI1iasxhxzifGpIqGegp+KfJTthZ5T6Vu3gFOpA36VZNaA2JHgaUuXSDEe23r0ow9bHDhvMHoK2vD25EEeII1o42B5df+KkcSIp5C2k7mEfovoaF/RXP7J9RVmG9a0+JA2PpSyDaqLuBJ3tt6fyKE1l02adu64/cir+3fkDnP3tWNdG2k9Jo8Yfk5l8Qv5kG/5K2mISdD76VeX7ANIYrAaaR9+NTZVSwA6/f70MyNyf0pS7h3Q6EDyP7UIY9gYIJjmKnVYVvKWDhpAHeGhbUeewNcxxDhouNm3jYiQy+TDWu4XEId5HnJHlt40K9grZGiqR4US4LNcbh712IbEdyNyi9p4gvt65Z8aw8YyuptmCseOk8yfED3q5u4BQSQgnafWqri+BVVa5l05nzI2HMzHKnLLU2WO9t4rMoYbMAR5ETWmu+FVXwxjA2HADZshK/wDyH0YVYtdophXj0pdrlEvGlnuVFXGjdFZQGua1qkbhgSymBAB5CrPgTG1cUsOTADntPvV5wzhqLIC7rMnnHQe/vTlnCgXElR82m28HX9a1vP8ATKcP24D4RxC9vnPcBxEhTtOpC+fhXr+Ju5XC6TmB59dfLlXi3C8/9S5cDu3mcrAI7QFiNPMH6V67cxRZwWmCw/Wq+TtPx9LcWp8NamMKPH78KjYaR47+NbvXNNJmeW9IxhA6eFRNwHQQT0qEE+A++dRW2Z5+3KgmzeMkZSNBG1FFvNy1qdq1PjRf6cgiBIp4NEs2v8/fOp+9Da7oR7RofITQs2YfzrH/ADVJTYnXX+aHbBYnp16/xSmMxLq6ZUzh2ykyQF0JmADppvSuCxGIdkLWgik94SJgrbPM8mN0bflFTprXJJ6VrMFBJ0HUkAe9JXsBdct+MQCzREwEKwogRqG1nXaKivBU1zsznubn+wqQY1g90a+J60GlisUgaC8N3YHM5jCkeZ09KHc+IUj5WuDQDKDM90bHX868usTBot97AeWylgVTUTEgwm0A9/8A9XjUv+rqw/Dts8hIABjK3PQcuY8aAlexTkfgpmDLmBmACZ05EcjrEzyoWMw997aZbi23M5zEjUGAN9QY2PI01hZcEumUzoJnkNfDcj0msuNB6/r70ERXhRJ711iM2w2+YmD6Mq+S7ak0xhuDW7eWM0qoUEtqQuupWJnWesmp9vy1nl+mlHbVdf1/ig0rkmT06c6UuXucUZ7hIiJ5ab6eZoXIc8vX9aKIXuWcwmlX4fAkgzG4GvvzqwO23+B40K5d61NipVQ+FfcGY8YPr1qvxfEssBl16jQj23q34i8qQs5pGnr9KDZw4Kw6g+Y+tR+1qk4kEHczv6+u9Ru2w6xBWDMjX9fvWrC7whAZXbpp+1B7AgwKRq/4Tsdm1+3IMsGEeoPrqtXtw1RJxBLd8jYuVEgHfQazv8w22q6djTtTAXel7g8aO9weVLXE6VKwTdrKG5M8qymk0FKsGUTGmXQSp3A5Tz9KI75jbdf/AMgBB0ImREcjJ+lCt4ks5CjuhQcx0kzEAH01ot0aqd+8kx0DCg3n+TJxXIdQb7T/AOQLfTNXqvEYB8zOteTcZtlOJmI/1gR6rIketeo49iYPiP0rXn1GXDury20LHXb/AIoltTrI9dB60KzbnU/xTsEUQqgG5ffnFbCGRp/migdN62jTpEb86okxptGu/QVo3/0qLuAImKVZidBG3OjQYusD9KTW5rEffOmUMb79RWnX+3uydTtPUefjSMFLszA06kj0g+dTsWidYjwqT2FO2h/4ipBCIk/fn7UBjmBAnlrtVe3EbYcIbiTmVSJkhn0VSORJ2mKrXwN43nJyEf1KXEZiJFrIqtbUbq0ho5HMeZqd3gLG/dupcyG5btqAAxIKZhngkKSQ0CZjKDQDl/jVpLvZwe0JESoXONJKudGyhhIBJA5UPinGbiX1sqBL2ndSZIBRkUq4XVVh5LToOVSvcFS4e+M6EowH9rW/ldSACG8Zpy7w627BntqWEgEgEgH5gCdp09vCgK7FcbcXU7MK1phZbMrKTldiNFI7wIE91pABMHSgNZvPexYJc2yi9iw0ALIQ6KSNO8Aee/oLdHUELzjQTBgaRl6UJsemhzghsoBBmc/yxHI9fGgEsBgb1tYzIQboZi4AOTKA4C2zlzaCDAG8irMDvfyOnhOlV448mRoVmOsKFJmNY206aiiPjGDgdmyqGjMzKoYR+UbmPGNjSM5cxIJ1005aT70XMI5GT9OhiqPFY1lktetKstlYAtovIjadjzOpqHaG4qEdtnQwSoW3nJf2IEcv7vYC5u4tRsROg3jVtt+v1qsxXF7QLrmMqSDCsdo6DaSBrSPbL2hd7VtNQWLscwBkkhYgGQ3setTfEsnzXS8qxPZ24JnuznA3BGnSOcUqIDh+LQJFhiP7iAg33luWtMXxddTolomIM5soIIJgbkd0ifGqnD4eQMys2kntbhAGuUmNxoJnmDFGvXsqZBcW2wYd1JbkCFBb/cCOketJSwuEqqicxAEnqQPfelVxeu3P2oGDulkBLFp174jfoI2rV5eulRVQnx7CLKXAY7x7uUd45SMxI8BVpbxgZA3IgH3pS2FfutIgkgTqQfzRyOlb/qQxOQQFOUgAiCAJEH71p0QVxNL3NNjUWua7xQ3vaa+4pYetNcPSt0ub461lVidXBSSDPeCkGDyO2nmD9ahiwQvqvnuKQwhuEoVXKDEkwc6qCBlMyO8SZPI1Z3UJVhH6jbX9qlTg/iWxHFAwJnNbPtBH0n2r0XiC9wEblV6Dl/muD+Jbqrj0fViiozpygoY8/wDNd613NatN1CHw2B1rTn1GXHuru2DGnTxo4XyO2h8KXt4oQPSiLciedOCmzcESd9NRvQrmIMCTp4D3EVAP/cdQOX7fWo31BjU0yaLa76b78v5qXbDyilFPofLT2oquDvI/Q+R/ap08MreHiamjZhzA8ailnqN/b261XcRwbuWH9R2aloWNCoa2BlO3fzEsDPTTSqJaKD4eUydf3qLX11WQSsSJ0GkjN+oqlxV2wGzNeN1lJIVe9lLBZywGIjIhAnQiRvUrmNUOGS07u6qZ20EwDmI1AJ0idaNGLcW9dunlE8qkqnTQ+nhpVJe4y6qoBtKSACSzGHMAgAaEAsg35+FRXEO2YM73Q6iMttlyyNDmJA2Ikk0Bd9sNjr0kfetVuOxYzd0roVLZSP7l3Uf7SZ8CPCq8FjkeCMsKvaXFIPcMOAoPeliPrQuGhACvclrbDuglgTyZz4FCAOS+VIx7WK/FYNbKM86lgILqqiE3JJtj2MGk3ugKRNi2RmWEBZ8ygNlUnY5mnT+4QedNY6+znP2abKA7NsPmD5ZjSW3+tEw9yEbvIDAbPaTNoWyxEd7VWEzNIN27ZZmU3LzjKCCqhV0AcFbnUyB4yaGMPmdO1tgKFj8W5JygklvH5gNY6ayI1bVoYRduSsS4yCUYMoEebGZ5HlqDZACmdbagad5pZklhopka5p38PJhjMXPZi6Ae9C27cz806nSdtDGoqNyyLrFjbuKQkS5ypp8oidJgdBWrfFASPxWeNctq3oc3IkgzMk++9RfDBgClpnkEw7kQQcoBG57vny3oAV1jmdnFlcuUPu7ETEZgN2ysvpQQsq4D3mUAtCqUnvCRmI1OvLXfyqzXC3G2ZbbHMXOUEmSSpJgTA69Kl/0/5c114AAgGJ37xA5mfoKRufvcPYEHKsSJN19YEb7gGABJ6U3ax6AidCxy91SZI5ZgNfPSYp25hbCSWVZA/NvBJj5vmJM+1VTcQW0zi2oO7Qo3kidY8fpU1UPW2zn/AEmCn8zCOQI0n7Iod1RPlSWK47cWItFQTBzHL+u2/wBKi+Lztqpyjcrrv1G/tSpwK4uZwFnMDAjQ68v+3qP4ra4iUkaw0E7zMwZ9DWrmBGU5WMOCCRMgc8vMGOu1QtlVUoNBlEATyMRPlQEXYUN2od95pbtCNqrE6KQOlboDPWU8J1drDgZeigAcoFMXLqqN/rVc+Lz+m3+KAhZjrMcutZtHM/EVnNjGfNli3a1I0IIgiPDYeddNh73bYLJbzq0G2hOmqCAQ3mI9CK5v4owP/wBUhcbYZmAn865spPsK6T4PxYXh1iYJHPQxFwzPT/Na38ZWU/Kx0+FwZyqHJJ0M7agdRFPNb++tQwl/Ov0NHjnRBQrlrSfXyj7NJ3XYsBkJLK7T+UZcoyseU5tPJqeuNppqenUjWJ+96IIPh576+VGBS4bihle0tqgZc0lwT8haMpEkiACPE9Ky7irneVnVMoUsFts8B5HdYkAkaGYgUpaZVBYFBlVR3Ue5qVMZe0+XUOOXjvoVmOcIwubIsi4EAhVJJWddrh03hvOgC2i6OstcIYbO6ooLBREbyonUHQmNopNMSArAm0AGDZWDXW1kqWIMFsuQD1qKuoVZFmAWC5i91iZBIBM/mKGdefSsN2T813JOpCrbVZggEkagbUtPBbaMdM10A80Vbag7TA725+4rFvBRLG2CCwHaEtEllunTWI183Ipa5bBRc6jsxoDcuG4TIIKkKI+ZRz67VNflOVwApXu2rcHViCJO+sk+VIztlO4QHMwCnZ2yo0zZgpefmP8A7RQFdgCzSryQe0ughFaYJUAA/M8A/wBtaZMyqzK7MpAXO4U7SSY5g6VLC4F+9pbSTm2zydNe8Y/u96NLELZQtINoZG+UJnYoWy5SRoDM9dfaptcYMpJulBlYTktWxBBAIInQEg//AK6ZXBMIm8xkSQoVV3nkNOlQ/o10zSQCNSZMgAEmfAAUArewyKBGQPmYZmj5VDKNwQNl84NRu3jmH4p0tL/ppoxLTnUDQGQw22J9DYt1yOxyghhlLQd1B2gz+bkaBecZFAvkspY/hqe8Y0WQIiG9DB5UGIVViMyuVJclnYKZYySQPFSeutZbxZQgFLSBVI5kgBjAnbRsu3OTpS3YmD+GzHSWuGIAzKSNjqrEeTU+hRQjEIkjvgAEkmCF15dZ6DpQDWH4mpYqsagxppOgAMDx+lBPErkCUyyknOR8xU8t4DQPUxXS8D49bIK5UHTQT71XcesI7SVBGvLXxg+lVZ62VMvvMUL45goJurBUxkGZtDqZ2O4HSlu3zMdL1yeXyDaP2mPam+I8HNoL2T93Kxga76zr960hdIdpC3nkQAO6o0BMH08qhYy/KZREI1XUMRzaQdvMdahg74LAm5mIB7oTSB4jr0/mo4awRc+REXYtnGadND5iD6+NMXsWqgqkFhMKBuRyOkUgrbmGLLAtXGGXe4YHll9T7U3YsMqqQqqQIyg92Btr9704rXGmEPTUgDfceGs+lSwOFYzmy5hGgM9JPoTFBkTbMyAB4T+9J3MP+KpaBynwPXlNdFewg3HKq/GYDQHl6+VLoduevMJInYkfZpV0I8RTPEMLkeGG4mkyxGxrSIqZuVlLm6elZTwtX+FE6RAn71rOLWS9p0UxmUgEaxPOjW7cE65damkCR51lrRxPFMMLK5Vk5bL6MSZnefM5jXWfCeGCYJSpMkhpk6EwTEfLqJrnvi5ACjRvavCPLWrb4cvn+jEjRVkEHeAJB9vrWt98Wc9cnb4QwuhE/QTTlu5AhtY+5qvwF1WUECZAP0pjtCf8D3qYqmBcjWdNo5+c1u7cnbXn9il7QHI6E9f3pPjeMZLDuCRlUscsSwUEtE7bGnpYVfMQQxvEAMSMyonRgF3I3I8Ioy4Q3AGNtc5gZmJYhcsdAM0OwOn+EMDdF3I3ZF1uWy5Z2nvMGYKwHdEyBInx5EsPjbigghLUISCDJBJ7ukERv4mDSMw+Fhu7cZAdlUAQNJ18xP8A5GmDhhkyGWGWNTrpGukdKoL+KZjm7ZYBj8NcxDGSBPkG5/xWnAYAzfYHckhYHWNIAI56Ugt3e2rAHKsDQAfLJJ16SVbzINY3E7eUkHMJjujNMLm0jw8tqAi20VJCmAFUvEwBAifM7Dn41BeKoFYqwcLE5BJ8oG/p0oMyca35LDb/AJoXYkb9P2NRu3r5A+RWzHfvCDECV3/MPakrfF2JAW05HiIOwI30jr0rX/ULhDzlSFYCDmYECdh0FAPdncOX8UggENlgSCZEdI26671JMJaPz5nOvzMY5+XJvoOlUdu4zwP6ggyohUkg67nXX+KPcwjXt0disCTNsNMkkifBR60A9i7wiLZUAAfNqB2bFSNQYjOvtQhjSlsK14nMBDW1LEcvX5WH+NKbwuAAUZkCrLaTn0K5pPqo0qx4Z8MtdDjtQqlSByIk/lAGhiffwpyWlbIpntgjUXLmdYl2AEE5o8CCoPhXO8fxrJcHdyoNDlMgMRO/rXoWM+HDbgtmvHYywA+UqZXxBM/91cVxjHKl57dxBkcSBMnpM7yDTzKW70FwTijFwRXbi8txRJk864LDuinuSB1P81b4HipbRdhuancPNdJjFBWJ8o5VX/8AS841dyJAIBAykfmJ3E6+5oNniCs0A5j+laxl9gpjT96NPHSYH4Uw7JIMt0Oo8tZ0mkxwsq5AcqBrlAGoHQ+VUnC/iPvAA1evxENB/NVbKnLC5wC66MQJPfOkzsfDaK1ZUC4si2syIXU69emoHvTVyCDMajUdfOlL2MFpflAHWOv+aQPXQusVWX8QOv8AihnHFo136UpiQTtStVIpvids2RswLd4QNNN5qhZ6t8bh5DcmgkCZ2/aqE3zGo9qvj0jkmb9ZQzdU/ZrKpLrrzZTI5ipWDEb8tzr71Gw2ZddI08/GskzBrBu5r4mGc2xt3b0k9IPKmvg4n+haZ1zAeQEULjy/6ZkDvXF91PI1r4OJbBsI+WdfOtb+DKfm7Tgt/wDDQbd1dOegEk/fOrWw061S4FMtpY5jp6U6rsoEEafetZ6vDdy4cwA216/8ULiFlbltkMQwIkiYzCJ+taTFQdY5a/4reMsZrbNJAg/LqRv3gI1O1MlDZwwGGS2qu2QhVBbK0KYJnTXLMdY3o2Fw+QkZFUFSAHYMJBlWPQatpR7WEBQNkvGMsZogHz6AsdSNppq/wgkLCoz/AC98gyo+U+M0Gq7ONFth2lzMGGiosQJAHj6RURg1OpF+5rGug0OjToNR+4q0tYXMrZjqpWDaGizMqOsgE+tWNjhZKH/Uu5ioIeF03kAxptRhaoeyKoF7FFVWGXtWDiDMsDzOvXnU0sOMql0BbJkFtBMMTqSeRBH/APPOugscHURFtJckBnYt10AGkRmOtWVl1W2T3XIgRbGmu0dPOq8SvJyeH4U7NDLedlMyDlUlTHOBB332PpVhhPhMjIwtpmK97MxMHaBvIir9saxXu2ngf3ZV5jkfAn2qF3HOG3XJPOZiNgBpvJp+MTtIH4aOoLKoIPyKNNBznr+1MXuA2y0ln8QGOXaIgba60C9bc6i7pJIgagzpPWtqVKlWLN3ROsTHiNaPX+H7D4vcs4WyWGjaEDecpjf1+tcrwv4sfOCW06U98SIjqLSwCwJOuskaa15x2j2bhRwQwP2aOx09nvcVFxQQeVcp8U/DoxKm4ml5Bv8A3DoaF8O4zMO8YFdRbQZTHMb0tunkx5DYxLHuHu5T3p5RVphMYWORJC/U0L4wwZsX+0A7r6N59asOC3AQNKq9amd46bgeBCxp9+NW2OweYbUhg8VFW9q/mFZz2u+nnmIwbYe+de6xlf4qwscTOwOvM1d8e4ULiEfm5GuIts+Y24IM94080bjr8JxkNoNT1ps3Cw1HpVTwnBBIroAkipUqHtHrqKGGadTVucJUV4eDrOtLBrnsVbVXzZRPXnr+1cdjXC3XQmCDsdN+h516LjMOOcdK4L4owga8G5RHqK04d4jn1pMk1lLmxH5mHkaytWTuEuQ0SNakDPzGlF3kUfON96526n44YS2ZGl71jLED3rXwTc/BurrAzaepitfEOuHkbrdXXpUvgdfw74O+Y/vrWn0Z/d33DLJbDqYju7epppMPp0+s1Pg+MRcGrOVQBdSTAHmTWWcVbdcyMGB1BGxqcVoQsieoo+GtEygMAzBGhWRuDUUuidPb+a1iL0yBpQbVvhRVbkZ7h+VczQrA6t5UazZVGllRR3iJbM3g3hzpCzbKhgFJgLlLuSGZt5HmBUnxehHcUAGNZOqnQT40aWH7GKHZz2hKsSPw1B2AnXzM+tFLi4xLC6JmJaF8IA5R9aqsPiO4E7RzzgLprqB1/wCa0xLFsyMeYLsQNdfl5UaMXbYq0gykrprDGY5Tr57eNL3uOgSBMryUbwdfpSNwnP8A/agnQkSfHyMUuhztAuHcxA1679Ip3lROMOYrjLH5VJPRjB848R+tJvi7jI2You0GZPjt4fpQXtAsQUYt4ncDnNEbCgKoVVUk6zrry09/ep2qyIvf6XWIMCEA0PMyfvWgGwS0kXGUAATpm15nrVlgb+sMV/8AERyrLja73Gg9BEg70BxPxfiGtZWCZACCe9rrOkUmcfbxCAkDOuzc6vvjTBdtaf8ACBOupIG3TWvMMDjGtkqdwYrTjx2M+XLK7vBHLBYxXRYPiciK85w3Fsx7zbVf8N4gzkBNB1/ip5carjyi4+J8GLtlgRy0865LgXEIGXYjQ+ldtirRycyYrzfiM2cSRsG1p8PcsLn6sr0DCY4RvVhhuJ+grl+Ft3RJ1py5jVtjq1Z2e/S5fTtLd4Ea1QcW4eCc9vfn40pgOL9p+aD0q6zAJJooV+CaPOrC1ePWq25dXOCp3pnE4gKKSlqMctQfFqedU2Hx6NpOtHXCyZnSntLILi2nauZ+IcHNosPykVe4riCjujU1X4wlrbJE5lNE9UXpxE+NZQbkAkEGQYrVdLmdkmHmNa3bthTqaysrnbkuKMOxuDoQ0eVC+DsTFy+vLf3H/NarKv61H2i24F8PLim7W7cd0S4yraJ/DBWIOXnXZW8MoBgbDYVlZSqoGxjbfpWnk+FZWVKlZatBC3zNlXMCzHeZAirC2rEKxW2g0JgSfEbedZWUoYVy7kAJuHKQdhrIMc9tDHpRb7iR3SxhRq0bDTSsrKA1btHNORV32M7jQ0FbjLp2k6EmBrA+k1qsoojdnGgyBmZsrHXx5UOyxJU9mAeZLSYFZWUg0eIskmVyzrA11PWsxXxEgHM+lZWU4VVeL4ibitCEiOZH6V5v8RYY27wYgDNuBWVla/F3jP5ehOG4dWbUT0rteD2QsVlZT+QvjdZbAK1598fcJMi4N1NZWVnwuWNOc2Urh8YVVepAq2sWMyyaysq+SOI2DwYBkb1eXrncisrKyrWEWwJVc07UTKbg3rKylowsOH5Wk1b2ZZYmK3WUdjpqxwxVMnU1PEIAQelZWUU3n/F8JN9z/urKysrol9Oez2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data:image/jpeg;base64,/9j/4AAQSkZJRgABAQAAAQABAAD/2wCEAAkGBhQSERUUExIVFBQWFBUYFxcUFxcWFxcYFRcYFxcVFxQXHCYeFxojGRUUHy8gIycpLCwsFR4xNTAqNSYrLCkBCQoKDgwOFw8PGiwcHCQpLCwpKSwpKSwpKSwpKSwsLCwpLCkpLCkpKSwpLCkpKSksLCkpLCwsLCwsLCwsLCwsKf/AABEIALcBEwMBIgACEQEDEQH/xAAbAAACAgMBAAAAAAAAAAAAAAADBAIFAAEGB//EAD8QAAIBAgQDBgQFAwMDAwUAAAECEQADBBIhMQVBURMiYXGBkQYyofAjQrHB0RRS4TNi8RVygqKywiRDU3OS/8QAGAEAAwEBAAAAAAAAAAAAAAAAAAECAwT/xAAgEQEBAQACAgIDAQAAAAAAAAAAARECMRIhA0IyQWFR/9oADAMBAAIRAxEAPwBGy9P4e8KqLVynbZrgsd8XVt6btXKqMPdp+zcmiUWLO21FApRGphGq4ijBaxhWC7WyKaWpqa3KA7a1INQBjUWuViittTAQNbzVvLWitINmtCog0RBQGwKxq0xrQamEhcismoFqzekEwaxiKiLZrHSmEmIilnOtFK1EJSNpGrO0qfZzQzYoDehrRt1rKa2xpAFrVDZaOWrIFIy1QY0xctdKXe2RSMMmgOxFFoTUqpDt6yosBWVJubtPTVpqVCztRbbRVpWNm7VhbHSqezcqyssahSysE04j1W2btMrcq5U2HkNb7SlkY1LtYqtTgqHWiiKXtsDU4oIwErBQhdreemBoFaitDapA0yRZa2BW62VoCLGhA0XLWmWgIEVtawpWiKRjq1Y1DVaxmjemSTLQilDuY9F3dR60I8btcsx8h/NLYeUyLkVtjNKtj25JvtrP6bVgusR3tPKP3NLRhqKGT1pdbcknM/LSYHsKOrLuDI8TQAmWsURQ8ZxELByHJMMQfl13I6Uw9ug2oqFwVuhXGNACdKVupTOahuaiqhAzWU0VFZSxWuEt4krVhh8WrVXWrc70yLArS4yi1tWp2p20SKo7V9lOlWuE4kDvoaixpKtLN2mrQpGzB2NMAkUoKfV6l2c0C0/WjyKtLESKn2lCFS7UCgDC5NaqBcb1E3xTI2gNGRoqsPFANIJPtQX4w/K36z+1HlB41egCtlK5k4++ZkhfIfzS5e6295j6wPSKPODwdTcdV3IHmQKWvcTtKJLj01/SqROEA76+eppu3wUATv70bRkSvfEKAd1Wb0j9aVb4gfkgH/dJ/imrmFgbUtfw45qf2qbaqSEU43fb8wj/AGLQbhdjqWb1NOWcIAe6x592Ouu280zbMbjynSl2fStTAk+dG/oiOfvVgzD3qeSdKMGudt28VaJNtheQn/Tc5WA/2XP2afOmsB8R27j5Gm3dG9u4Mr/+PJ/ME1ef0/pVbxT4dt31yugfp1HiG3Bqknu0DaD351tL+UgSP3rjWtYrBnuE37P9lww4/wC25z8m96scB8RW8RIBIcfMjjK6+nMeIkUv6P4v73emIgg6N9Qeoo3DbeW2FBJCjSd8vIE841HpVQuJ3129/LXepcK4p+N2ZO8x+31B96JTsXbTQXaaO1ygu1Ophd6E5olxaWuMamriJasqBesqTcMboUSSAPExQLXHrJaO0G8c4965JxdvmTJ/QeQrouA8EDWr1plXMbZZWKyZHIHceHrXVeMk9uacrb6dKFoqW65/4KxpuL2bH5XCg+B/iK763wTK8bjl0J6VjymXGvG7NV+Fwl0/IGPpVthVubOoHqKbFpuZ06cqkE2Ma1KkWaP8UJ8UeQjzpy1YncU0cIPQxTwtVK9pz+lTFhjzJq0SwOc+1GuL0+5p+I8lZawJO804vDAR40zaXUCm1w8jnVTim8lYcFEaD6VJMMI1iasxhxzifGpIqGegp+KfJTthZ5T6Vu3gFOpA36VZNaA2JHgaUuXSDEe23r0ow9bHDhvMHoK2vD25EEeII1o42B5df+KkcSIp5C2k7mEfovoaF/RXP7J9RVmG9a0+JA2PpSyDaqLuBJ3tt6fyKE1l02adu64/cir+3fkDnP3tWNdG2k9Jo8Yfk5l8Qv5kG/5K2mISdD76VeX7ANIYrAaaR9+NTZVSwA6/f70MyNyf0pS7h3Q6EDyP7UIY9gYIJjmKnVYVvKWDhpAHeGhbUeewNcxxDhouNm3jYiQy+TDWu4XEId5HnJHlt40K9grZGiqR4US4LNcbh712IbEdyNyi9p4gvt65Z8aw8YyuptmCseOk8yfED3q5u4BQSQgnafWqri+BVVa5l05nzI2HMzHKnLLU2WO9t4rMoYbMAR5ETWmu+FVXwxjA2HADZshK/wDyH0YVYtdophXj0pdrlEvGlnuVFXGjdFZQGua1qkbhgSymBAB5CrPgTG1cUsOTADntPvV5wzhqLIC7rMnnHQe/vTlnCgXElR82m28HX9a1vP8ATKcP24D4RxC9vnPcBxEhTtOpC+fhXr+Ju5XC6TmB59dfLlXi3C8/9S5cDu3mcrAI7QFiNPMH6V67cxRZwWmCw/Wq+TtPx9LcWp8NamMKPH78KjYaR47+NbvXNNJmeW9IxhA6eFRNwHQQT0qEE+A++dRW2Z5+3KgmzeMkZSNBG1FFvNy1qdq1PjRf6cgiBIp4NEs2v8/fOp+9Da7oR7RofITQs2YfzrH/ADVJTYnXX+aHbBYnp16/xSmMxLq6ZUzh2ykyQF0JmADppvSuCxGIdkLWgik94SJgrbPM8mN0bflFTprXJJ6VrMFBJ0HUkAe9JXsBdct+MQCzREwEKwogRqG1nXaKivBU1zsznubn+wqQY1g90a+J60GlisUgaC8N3YHM5jCkeZ09KHc+IUj5WuDQDKDM90bHX868usTBot97AeWylgVTUTEgwm0A9/8A9XjUv+rqw/Dts8hIABjK3PQcuY8aAlexTkfgpmDLmBmACZ05EcjrEzyoWMw997aZbi23M5zEjUGAN9QY2PI01hZcEumUzoJnkNfDcj0msuNB6/r70ERXhRJ711iM2w2+YmD6Mq+S7ak0xhuDW7eWM0qoUEtqQuupWJnWesmp9vy1nl+mlHbVdf1/ig0rkmT06c6UuXucUZ7hIiJ5ab6eZoXIc8vX9aKIXuWcwmlX4fAkgzG4GvvzqwO23+B40K5d61NipVQ+FfcGY8YPr1qvxfEssBl16jQj23q34i8qQs5pGnr9KDZw4Kw6g+Y+tR+1qk4kEHczv6+u9Ru2w6xBWDMjX9fvWrC7whAZXbpp+1B7AgwKRq/4Tsdm1+3IMsGEeoPrqtXtw1RJxBLd8jYuVEgHfQazv8w22q6djTtTAXel7g8aO9weVLXE6VKwTdrKG5M8qymk0FKsGUTGmXQSp3A5Tz9KI75jbdf/AMgBB0ImREcjJ+lCt4ks5CjuhQcx0kzEAH01ot0aqd+8kx0DCg3n+TJxXIdQb7T/AOQLfTNXqvEYB8zOteTcZtlOJmI/1gR6rIketeo49iYPiP0rXn1GXDury20LHXb/AIoltTrI9dB60KzbnU/xTsEUQqgG5ffnFbCGRp/migdN62jTpEb86okxptGu/QVo3/0qLuAImKVZidBG3OjQYusD9KTW5rEffOmUMb79RWnX+3uydTtPUefjSMFLszA06kj0g+dTsWidYjwqT2FO2h/4ipBCIk/fn7UBjmBAnlrtVe3EbYcIbiTmVSJkhn0VSORJ2mKrXwN43nJyEf1KXEZiJFrIqtbUbq0ho5HMeZqd3gLG/dupcyG5btqAAxIKZhngkKSQ0CZjKDQDl/jVpLvZwe0JESoXONJKudGyhhIBJA5UPinGbiX1sqBL2ndSZIBRkUq4XVVh5LToOVSvcFS4e+M6EowH9rW/ldSACG8Zpy7w627BntqWEgEgEgH5gCdp09vCgK7FcbcXU7MK1phZbMrKTldiNFI7wIE91pABMHSgNZvPexYJc2yi9iw0ALIQ6KSNO8Aee/oLdHUELzjQTBgaRl6UJsemhzghsoBBmc/yxHI9fGgEsBgb1tYzIQboZi4AOTKA4C2zlzaCDAG8irMDvfyOnhOlV448mRoVmOsKFJmNY206aiiPjGDgdmyqGjMzKoYR+UbmPGNjSM5cxIJ1005aT70XMI5GT9OhiqPFY1lktetKstlYAtovIjadjzOpqHaG4qEdtnQwSoW3nJf2IEcv7vYC5u4tRsROg3jVtt+v1qsxXF7QLrmMqSDCsdo6DaSBrSPbL2hd7VtNQWLscwBkkhYgGQ3setTfEsnzXS8qxPZ24JnuznA3BGnSOcUqIDh+LQJFhiP7iAg33luWtMXxddTolomIM5soIIJgbkd0ifGqnD4eQMys2kntbhAGuUmNxoJnmDFGvXsqZBcW2wYd1JbkCFBb/cCOketJSwuEqqicxAEnqQPfelVxeu3P2oGDulkBLFp174jfoI2rV5eulRVQnx7CLKXAY7x7uUd45SMxI8BVpbxgZA3IgH3pS2FfutIgkgTqQfzRyOlb/qQxOQQFOUgAiCAJEH71p0QVxNL3NNjUWua7xQ3vaa+4pYetNcPSt0ub461lVidXBSSDPeCkGDyO2nmD9ahiwQvqvnuKQwhuEoVXKDEkwc6qCBlMyO8SZPI1Z3UJVhH6jbX9qlTg/iWxHFAwJnNbPtBH0n2r0XiC9wEblV6Dl/muD+Jbqrj0fViiozpygoY8/wDNd613NatN1CHw2B1rTn1GXHuru2DGnTxo4XyO2h8KXt4oQPSiLciedOCmzcESd9NRvQrmIMCTp4D3EVAP/cdQOX7fWo31BjU0yaLa76b78v5qXbDyilFPofLT2oquDvI/Q+R/ap08MreHiamjZhzA8ailnqN/b261XcRwbuWH9R2aloWNCoa2BlO3fzEsDPTTSqJaKD4eUydf3qLX11WQSsSJ0GkjN+oqlxV2wGzNeN1lJIVe9lLBZywGIjIhAnQiRvUrmNUOGS07u6qZ20EwDmI1AJ0idaNGLcW9dunlE8qkqnTQ+nhpVJe4y6qoBtKSACSzGHMAgAaEAsg35+FRXEO2YM73Q6iMttlyyNDmJA2Ikk0Bd9sNjr0kfetVuOxYzd0roVLZSP7l3Uf7SZ8CPCq8FjkeCMsKvaXFIPcMOAoPeliPrQuGhACvclrbDuglgTyZz4FCAOS+VIx7WK/FYNbKM86lgILqqiE3JJtj2MGk3ugKRNi2RmWEBZ8ygNlUnY5mnT+4QedNY6+znP2abKA7NsPmD5ZjSW3+tEw9yEbvIDAbPaTNoWyxEd7VWEzNIN27ZZmU3LzjKCCqhV0AcFbnUyB4yaGMPmdO1tgKFj8W5JygklvH5gNY6ayI1bVoYRduSsS4yCUYMoEebGZ5HlqDZACmdbagad5pZklhopka5p38PJhjMXPZi6Ae9C27cz806nSdtDGoqNyyLrFjbuKQkS5ypp8oidJgdBWrfFASPxWeNctq3oc3IkgzMk++9RfDBgClpnkEw7kQQcoBG57vny3oAV1jmdnFlcuUPu7ETEZgN2ysvpQQsq4D3mUAtCqUnvCRmI1OvLXfyqzXC3G2ZbbHMXOUEmSSpJgTA69Kl/0/5c114AAgGJ37xA5mfoKRufvcPYEHKsSJN19YEb7gGABJ6U3ax6AidCxy91SZI5ZgNfPSYp25hbCSWVZA/NvBJj5vmJM+1VTcQW0zi2oO7Qo3kidY8fpU1UPW2zn/AEmCn8zCOQI0n7Iod1RPlSWK47cWItFQTBzHL+u2/wBKi+Lztqpyjcrrv1G/tSpwK4uZwFnMDAjQ68v+3qP4ra4iUkaw0E7zMwZ9DWrmBGU5WMOCCRMgc8vMGOu1QtlVUoNBlEATyMRPlQEXYUN2od95pbtCNqrE6KQOlboDPWU8J1drDgZeigAcoFMXLqqN/rVc+Lz+m3+KAhZjrMcutZtHM/EVnNjGfNli3a1I0IIgiPDYeddNh73bYLJbzq0G2hOmqCAQ3mI9CK5v4owP/wBUhcbYZmAn865spPsK6T4PxYXh1iYJHPQxFwzPT/Na38ZWU/Kx0+FwZyqHJJ0M7agdRFPNb++tQwl/Ov0NHjnRBQrlrSfXyj7NJ3XYsBkJLK7T+UZcoyseU5tPJqeuNppqenUjWJ+96IIPh576+VGBS4bihle0tqgZc0lwT8haMpEkiACPE9Ky7irneVnVMoUsFts8B5HdYkAkaGYgUpaZVBYFBlVR3Ue5qVMZe0+XUOOXjvoVmOcIwubIsi4EAhVJJWddrh03hvOgC2i6OstcIYbO6ooLBREbyonUHQmNopNMSArAm0AGDZWDXW1kqWIMFsuQD1qKuoVZFmAWC5i91iZBIBM/mKGdefSsN2T813JOpCrbVZggEkagbUtPBbaMdM10A80Vbag7TA725+4rFvBRLG2CCwHaEtEllunTWI183Ipa5bBRc6jsxoDcuG4TIIKkKI+ZRz67VNflOVwApXu2rcHViCJO+sk+VIztlO4QHMwCnZ2yo0zZgpefmP8A7RQFdgCzSryQe0ughFaYJUAA/M8A/wBtaZMyqzK7MpAXO4U7SSY5g6VLC4F+9pbSTm2zydNe8Y/u96NLELZQtINoZG+UJnYoWy5SRoDM9dfaptcYMpJulBlYTktWxBBAIInQEg//AK6ZXBMIm8xkSQoVV3nkNOlQ/o10zSQCNSZMgAEmfAAUArewyKBGQPmYZmj5VDKNwQNl84NRu3jmH4p0tL/ppoxLTnUDQGQw22J9DYt1yOxyghhlLQd1B2gz+bkaBecZFAvkspY/hqe8Y0WQIiG9DB5UGIVViMyuVJclnYKZYySQPFSeutZbxZQgFLSBVI5kgBjAnbRsu3OTpS3YmD+GzHSWuGIAzKSNjqrEeTU+hRQjEIkjvgAEkmCF15dZ6DpQDWH4mpYqsagxppOgAMDx+lBPErkCUyyknOR8xU8t4DQPUxXS8D49bIK5UHTQT71XcesI7SVBGvLXxg+lVZ62VMvvMUL45goJurBUxkGZtDqZ2O4HSlu3zMdL1yeXyDaP2mPam+I8HNoL2T93Kxga76zr960hdIdpC3nkQAO6o0BMH08qhYy/KZREI1XUMRzaQdvMdahg74LAm5mIB7oTSB4jr0/mo4awRc+REXYtnGadND5iD6+NMXsWqgqkFhMKBuRyOkUgrbmGLLAtXGGXe4YHll9T7U3YsMqqQqqQIyg92Btr9704rXGmEPTUgDfceGs+lSwOFYzmy5hGgM9JPoTFBkTbMyAB4T+9J3MP+KpaBynwPXlNdFewg3HKq/GYDQHl6+VLoduevMJInYkfZpV0I8RTPEMLkeGG4mkyxGxrSIqZuVlLm6elZTwtX+FE6RAn71rOLWS9p0UxmUgEaxPOjW7cE65damkCR51lrRxPFMMLK5Vk5bL6MSZnefM5jXWfCeGCYJSpMkhpk6EwTEfLqJrnvi5ACjRvavCPLWrb4cvn+jEjRVkEHeAJB9vrWt98Wc9cnb4QwuhE/QTTlu5AhtY+5qvwF1WUECZAP0pjtCf8D3qYqmBcjWdNo5+c1u7cnbXn9il7QHI6E9f3pPjeMZLDuCRlUscsSwUEtE7bGnpYVfMQQxvEAMSMyonRgF3I3I8Ioy4Q3AGNtc5gZmJYhcsdAM0OwOn+EMDdF3I3ZF1uWy5Z2nvMGYKwHdEyBInx5EsPjbigghLUISCDJBJ7ukERv4mDSMw+Fhu7cZAdlUAQNJ18xP8A5GmDhhkyGWGWNTrpGukdKoL+KZjm7ZYBj8NcxDGSBPkG5/xWnAYAzfYHckhYHWNIAI56Ugt3e2rAHKsDQAfLJJ16SVbzINY3E7eUkHMJjujNMLm0jw8tqAi20VJCmAFUvEwBAifM7Dn41BeKoFYqwcLE5BJ8oG/p0oMyca35LDb/AJoXYkb9P2NRu3r5A+RWzHfvCDECV3/MPakrfF2JAW05HiIOwI30jr0rX/ULhDzlSFYCDmYECdh0FAPdncOX8UggENlgSCZEdI26671JMJaPz5nOvzMY5+XJvoOlUdu4zwP6ggyohUkg67nXX+KPcwjXt0disCTNsNMkkifBR60A9i7wiLZUAAfNqB2bFSNQYjOvtQhjSlsK14nMBDW1LEcvX5WH+NKbwuAAUZkCrLaTn0K5pPqo0qx4Z8MtdDjtQqlSByIk/lAGhiffwpyWlbIpntgjUXLmdYl2AEE5o8CCoPhXO8fxrJcHdyoNDlMgMRO/rXoWM+HDbgtmvHYywA+UqZXxBM/91cVxjHKl57dxBkcSBMnpM7yDTzKW70FwTijFwRXbi8txRJk864LDuinuSB1P81b4HipbRdhuancPNdJjFBWJ8o5VX/8AS841dyJAIBAykfmJ3E6+5oNniCs0A5j+laxl9gpjT96NPHSYH4Uw7JIMt0Oo8tZ0mkxwsq5AcqBrlAGoHQ+VUnC/iPvAA1evxENB/NVbKnLC5wC66MQJPfOkzsfDaK1ZUC4si2syIXU69emoHvTVyCDMajUdfOlL2MFpflAHWOv+aQPXQusVWX8QOv8AihnHFo136UpiQTtStVIpvids2RswLd4QNNN5qhZ6t8bh5DcmgkCZ2/aqE3zGo9qvj0jkmb9ZQzdU/ZrKpLrrzZTI5ipWDEb8tzr71Gw2ZddI08/GskzBrBu5r4mGc2xt3b0k9IPKmvg4n+haZ1zAeQEULjy/6ZkDvXF91PI1r4OJbBsI+WdfOtb+DKfm7Tgt/wDDQbd1dOegEk/fOrWw061S4FMtpY5jp6U6rsoEEafetZ6vDdy4cwA216/8ULiFlbltkMQwIkiYzCJ+taTFQdY5a/4reMsZrbNJAg/LqRv3gI1O1MlDZwwGGS2qu2QhVBbK0KYJnTXLMdY3o2Fw+QkZFUFSAHYMJBlWPQatpR7WEBQNkvGMsZogHz6AsdSNppq/wgkLCoz/AC98gyo+U+M0Gq7ONFth2lzMGGiosQJAHj6RURg1OpF+5rGug0OjToNR+4q0tYXMrZjqpWDaGizMqOsgE+tWNjhZKH/Uu5ioIeF03kAxptRhaoeyKoF7FFVWGXtWDiDMsDzOvXnU0sOMql0BbJkFtBMMTqSeRBH/APPOugscHURFtJckBnYt10AGkRmOtWVl1W2T3XIgRbGmu0dPOq8SvJyeH4U7NDLedlMyDlUlTHOBB332PpVhhPhMjIwtpmK97MxMHaBvIir9saxXu2ngf3ZV5jkfAn2qF3HOG3XJPOZiNgBpvJp+MTtIH4aOoLKoIPyKNNBznr+1MXuA2y0ln8QGOXaIgba60C9bc6i7pJIgagzpPWtqVKlWLN3ROsTHiNaPX+H7D4vcs4WyWGjaEDecpjf1+tcrwv4sfOCW06U98SIjqLSwCwJOuskaa15x2j2bhRwQwP2aOx09nvcVFxQQeVcp8U/DoxKm4ml5Bv8A3DoaF8O4zMO8YFdRbQZTHMb0tunkx5DYxLHuHu5T3p5RVphMYWORJC/U0L4wwZsX+0A7r6N59asOC3AQNKq9amd46bgeBCxp9+NW2OweYbUhg8VFW9q/mFZz2u+nnmIwbYe+de6xlf4qwscTOwOvM1d8e4ULiEfm5GuIts+Y24IM94080bjr8JxkNoNT1ps3Cw1HpVTwnBBIroAkipUqHtHrqKGGadTVucJUV4eDrOtLBrnsVbVXzZRPXnr+1cdjXC3XQmCDsdN+h516LjMOOcdK4L4owga8G5RHqK04d4jn1pMk1lLmxH5mHkaytWTuEuQ0SNakDPzGlF3kUfON96526n44YS2ZGl71jLED3rXwTc/BurrAzaepitfEOuHkbrdXXpUvgdfw74O+Y/vrWn0Z/d33DLJbDqYju7epppMPp0+s1Pg+MRcGrOVQBdSTAHmTWWcVbdcyMGB1BGxqcVoQsieoo+GtEygMAzBGhWRuDUUuidPb+a1iL0yBpQbVvhRVbkZ7h+VczQrA6t5UazZVGllRR3iJbM3g3hzpCzbKhgFJgLlLuSGZt5HmBUnxehHcUAGNZOqnQT40aWH7GKHZz2hKsSPw1B2AnXzM+tFLi4xLC6JmJaF8IA5R9aqsPiO4E7RzzgLprqB1/wCa0xLFsyMeYLsQNdfl5UaMXbYq0gykrprDGY5Tr57eNL3uOgSBMryUbwdfpSNwnP8A/agnQkSfHyMUuhztAuHcxA1679Ip3lROMOYrjLH5VJPRjB848R+tJvi7jI2You0GZPjt4fpQXtAsQUYt4ncDnNEbCgKoVVUk6zrry09/ep2qyIvf6XWIMCEA0PMyfvWgGwS0kXGUAATpm15nrVlgb+sMV/8AERyrLja73Gg9BEg70BxPxfiGtZWCZACCe9rrOkUmcfbxCAkDOuzc6vvjTBdtaf8ACBOupIG3TWvMMDjGtkqdwYrTjx2M+XLK7vBHLBYxXRYPiciK85w3Fsx7zbVf8N4gzkBNB1/ip5carjyi4+J8GLtlgRy0865LgXEIGXYjQ+ldtirRycyYrzfiM2cSRsG1p8PcsLn6sr0DCY4RvVhhuJ+grl+Ft3RJ1py5jVtjq1Z2e/S5fTtLd4Ea1QcW4eCc9vfn40pgOL9p+aD0q6zAJJooV+CaPOrC1ePWq25dXOCp3pnE4gKKSlqMctQfFqedU2Hx6NpOtHXCyZnSntLILi2nauZ+IcHNosPykVe4riCjujU1X4wlrbJE5lNE9UXpxE+NZQbkAkEGQYrVdLmdkmHmNa3bthTqaysrnbkuKMOxuDoQ0eVC+DsTFy+vLf3H/NarKv61H2i24F8PLim7W7cd0S4yraJ/DBWIOXnXZW8MoBgbDYVlZSqoGxjbfpWnk+FZWVKlZatBC3zNlXMCzHeZAirC2rEKxW2g0JgSfEbedZWUoYVy7kAJuHKQdhrIMc9tDHpRb7iR3SxhRq0bDTSsrKA1btHNORV32M7jQ0FbjLp2k6EmBrA+k1qsoojdnGgyBmZsrHXx5UOyxJU9mAeZLSYFZWUg0eIskmVyzrA11PWsxXxEgHM+lZWU4VVeL4ibitCEiOZH6V5v8RYY27wYgDNuBWVla/F3jP5ehOG4dWbUT0rteD2QsVlZT+QvjdZbAK1598fcJMi4N1NZWVnwuWNOc2Urh8YVVepAq2sWMyyaysq+SOI2DwYBkb1eXrncisrKyrWEWwJVc07UTKbg3rKylowsOH5Wk1b2ZZYmK3WUdjpqxwxVMnU1PEIAQelZWUU3n/F8JN9z/urKysrol9Oez2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Picture 2" descr="http://3.bp.blogspot.com/-IAu_3aFaB2E/UUoCa_TxL3I/AAAAAAAAD9c/WoHkw7tSJB0/s1600/O+le%C3%A3o+e+o+rato+-+S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000371"/>
            <a:ext cx="5143504" cy="3857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2" y="0"/>
            <a:ext cx="9144032" cy="6858000"/>
          </a:xfrm>
        </p:spPr>
        <p:txBody>
          <a:bodyPr anchor="ctr" anchorCtr="0">
            <a:normAutofit lnSpcReduction="10000"/>
          </a:bodyPr>
          <a:lstStyle/>
          <a:p>
            <a:pPr algn="ctr">
              <a:buNone/>
            </a:pPr>
            <a:r>
              <a:rPr lang="pt-BR" sz="5400" dirty="0" smtClean="0"/>
              <a:t>AMANHÃ</a:t>
            </a:r>
          </a:p>
          <a:p>
            <a:pPr algn="ctr">
              <a:buNone/>
            </a:pPr>
            <a:r>
              <a:rPr lang="pt-BR" sz="5400" dirty="0" smtClean="0"/>
              <a:t> </a:t>
            </a:r>
          </a:p>
          <a:p>
            <a:pPr algn="ctr">
              <a:buNone/>
            </a:pPr>
            <a:r>
              <a:rPr lang="pt-BR" sz="5400" dirty="0" smtClean="0"/>
              <a:t>Evangelho segundo Mateus</a:t>
            </a:r>
          </a:p>
          <a:p>
            <a:pPr algn="ctr">
              <a:buNone/>
            </a:pPr>
            <a:endParaRPr lang="pt-BR" sz="5400" dirty="0" smtClean="0"/>
          </a:p>
          <a:p>
            <a:pPr algn="ctr">
              <a:buNone/>
            </a:pPr>
            <a:r>
              <a:rPr lang="pt-BR" sz="5400" dirty="0" err="1" smtClean="0"/>
              <a:t>Mt</a:t>
            </a:r>
            <a:r>
              <a:rPr lang="pt-BR" sz="5400" dirty="0" smtClean="0"/>
              <a:t> 5: </a:t>
            </a:r>
            <a:r>
              <a:rPr lang="pt-BR" sz="5400" dirty="0" err="1" smtClean="0"/>
              <a:t>Bem-aventuranças</a:t>
            </a:r>
            <a:endParaRPr lang="pt-BR" sz="5400" dirty="0" smtClean="0"/>
          </a:p>
          <a:p>
            <a:pPr algn="ctr">
              <a:buNone/>
            </a:pPr>
            <a:r>
              <a:rPr lang="pt-BR" sz="5400" dirty="0" err="1" smtClean="0"/>
              <a:t>Mt</a:t>
            </a:r>
            <a:r>
              <a:rPr lang="pt-BR" sz="5400" dirty="0" smtClean="0"/>
              <a:t> 13: Discurso </a:t>
            </a:r>
            <a:r>
              <a:rPr lang="pt-BR" sz="5400" smtClean="0"/>
              <a:t>em parábolas</a:t>
            </a:r>
            <a:endParaRPr lang="pt-B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7286208" cy="2301240"/>
          </a:xfrm>
        </p:spPr>
        <p:txBody>
          <a:bodyPr>
            <a:normAutofit/>
          </a:bodyPr>
          <a:lstStyle/>
          <a:p>
            <a:r>
              <a:rPr lang="pt-BR" sz="8900" dirty="0" smtClean="0"/>
              <a:t>1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AMBIENTE DE MARCOS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1. AMBIENTE DE MARCOS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Autor</a:t>
            </a:r>
          </a:p>
          <a:p>
            <a:r>
              <a:rPr lang="pt-BR" dirty="0" smtClean="0"/>
              <a:t>Lugar de origem</a:t>
            </a:r>
          </a:p>
          <a:p>
            <a:r>
              <a:rPr lang="pt-BR" dirty="0" smtClean="0"/>
              <a:t>Destinatários</a:t>
            </a:r>
          </a:p>
          <a:p>
            <a:r>
              <a:rPr lang="pt-BR" dirty="0" smtClean="0"/>
              <a:t>Estilo </a:t>
            </a:r>
            <a:endParaRPr lang="pt-BR" dirty="0"/>
          </a:p>
        </p:txBody>
      </p:sp>
      <p:sp>
        <p:nvSpPr>
          <p:cNvPr id="2050" name="AutoShape 2" descr="data:image/jpeg;base64,/9j/4AAQSkZJRgABAQAAAQABAAD/2wCEAAkGBhQSERUUExIVFBQWFBUYFxcUFxcWFxcYFRcYFxcVFxQXHCYeFxojGRUUHy8gIycpLCwsFR4xNTAqNSYrLCkBCQoKDgwOFw8PGiwcHCQpLCwpKSwpKSwpKSwpKSwsLCwpLCkpLCkpKSwpLCkpKSksLCkpLCwsLCwsLCwsLCwsKf/AABEIALcBEwMBIgACEQEDEQH/xAAbAAACAgMBAAAAAAAAAAAAAAADBAIFAAEGB//EAD8QAAIBAgQDBgQFAwMDAwUAAAECEQADBBIhMQVBURMiYXGBkQYyofAjQrHB0RRS4TNi8RVygqKywiRDU3OS/8QAGAEAAwEBAAAAAAAAAAAAAAAAAAECAwT/xAAgEQEBAQACAgIDAQAAAAAAAAAAARECMRIhA0IyQWFR/9oADAMBAAIRAxEAPwBGy9P4e8KqLVynbZrgsd8XVt6btXKqMPdp+zcmiUWLO21FApRGphGq4ijBaxhWC7WyKaWpqa3KA7a1INQBjUWuViittTAQNbzVvLWitINmtCog0RBQGwKxq0xrQamEhcismoFqzekEwaxiKiLZrHSmEmIilnOtFK1EJSNpGrO0qfZzQzYoDehrRt1rKa2xpAFrVDZaOWrIFIy1QY0xctdKXe2RSMMmgOxFFoTUqpDt6yosBWVJubtPTVpqVCztRbbRVpWNm7VhbHSqezcqyssahSysE04j1W2btMrcq5U2HkNb7SlkY1LtYqtTgqHWiiKXtsDU4oIwErBQhdreemBoFaitDapA0yRZa2BW62VoCLGhA0XLWmWgIEVtawpWiKRjq1Y1DVaxmjemSTLQilDuY9F3dR60I8btcsx8h/NLYeUyLkVtjNKtj25JvtrP6bVgusR3tPKP3NLRhqKGT1pdbcknM/LSYHsKOrLuDI8TQAmWsURQ8ZxELByHJMMQfl13I6Uw9ug2oqFwVuhXGNACdKVupTOahuaiqhAzWU0VFZSxWuEt4krVhh8WrVXWrc70yLArS4yi1tWp2p20SKo7V9lOlWuE4kDvoaixpKtLN2mrQpGzB2NMAkUoKfV6l2c0C0/WjyKtLESKn2lCFS7UCgDC5NaqBcb1E3xTI2gNGRoqsPFANIJPtQX4w/K36z+1HlB41egCtlK5k4++ZkhfIfzS5e6295j6wPSKPODwdTcdV3IHmQKWvcTtKJLj01/SqROEA76+eppu3wUATv70bRkSvfEKAd1Wb0j9aVb4gfkgH/dJ/imrmFgbUtfw45qf2qbaqSEU43fb8wj/AGLQbhdjqWb1NOWcIAe6x592Ouu280zbMbjynSl2fStTAk+dG/oiOfvVgzD3qeSdKMGudt28VaJNtheQn/Tc5WA/2XP2afOmsB8R27j5Gm3dG9u4Mr/+PJ/ME1ef0/pVbxT4dt31yugfp1HiG3Bqknu0DaD351tL+UgSP3rjWtYrBnuE37P9lww4/wC25z8m96scB8RW8RIBIcfMjjK6+nMeIkUv6P4v73emIgg6N9Qeoo3DbeW2FBJCjSd8vIE841HpVQuJ3129/LXepcK4p+N2ZO8x+31B96JTsXbTQXaaO1ygu1Ophd6E5olxaWuMamriJasqBesqTcMboUSSAPExQLXHrJaO0G8c4965JxdvmTJ/QeQrouA8EDWr1plXMbZZWKyZHIHceHrXVeMk9uacrb6dKFoqW65/4KxpuL2bH5XCg+B/iK763wTK8bjl0J6VjymXGvG7NV+Fwl0/IGPpVthVubOoHqKbFpuZ06cqkE2Ma1KkWaP8UJ8UeQjzpy1YncU0cIPQxTwtVK9pz+lTFhjzJq0SwOc+1GuL0+5p+I8lZawJO804vDAR40zaXUCm1w8jnVTim8lYcFEaD6VJMMI1iasxhxzifGpIqGegp+KfJTthZ5T6Vu3gFOpA36VZNaA2JHgaUuXSDEe23r0ow9bHDhvMHoK2vD25EEeII1o42B5df+KkcSIp5C2k7mEfovoaF/RXP7J9RVmG9a0+JA2PpSyDaqLuBJ3tt6fyKE1l02adu64/cir+3fkDnP3tWNdG2k9Jo8Yfk5l8Qv5kG/5K2mISdD76VeX7ANIYrAaaR9+NTZVSwA6/f70MyNyf0pS7h3Q6EDyP7UIY9gYIJjmKnVYVvKWDhpAHeGhbUeewNcxxDhouNm3jYiQy+TDWu4XEId5HnJHlt40K9grZGiqR4US4LNcbh712IbEdyNyi9p4gvt65Z8aw8YyuptmCseOk8yfED3q5u4BQSQgnafWqri+BVVa5l05nzI2HMzHKnLLU2WO9t4rMoYbMAR5ETWmu+FVXwxjA2HADZshK/wDyH0YVYtdophXj0pdrlEvGlnuVFXGjdFZQGua1qkbhgSymBAB5CrPgTG1cUsOTADntPvV5wzhqLIC7rMnnHQe/vTlnCgXElR82m28HX9a1vP8ATKcP24D4RxC9vnPcBxEhTtOpC+fhXr+Ju5XC6TmB59dfLlXi3C8/9S5cDu3mcrAI7QFiNPMH6V67cxRZwWmCw/Wq+TtPx9LcWp8NamMKPH78KjYaR47+NbvXNNJmeW9IxhA6eFRNwHQQT0qEE+A++dRW2Z5+3KgmzeMkZSNBG1FFvNy1qdq1PjRf6cgiBIp4NEs2v8/fOp+9Da7oR7RofITQs2YfzrH/ADVJTYnXX+aHbBYnp16/xSmMxLq6ZUzh2ykyQF0JmADppvSuCxGIdkLWgik94SJgrbPM8mN0bflFTprXJJ6VrMFBJ0HUkAe9JXsBdct+MQCzREwEKwogRqG1nXaKivBU1zsznubn+wqQY1g90a+J60GlisUgaC8N3YHM5jCkeZ09KHc+IUj5WuDQDKDM90bHX868usTBot97AeWylgVTUTEgwm0A9/8A9XjUv+rqw/Dts8hIABjK3PQcuY8aAlexTkfgpmDLmBmACZ05EcjrEzyoWMw997aZbi23M5zEjUGAN9QY2PI01hZcEumUzoJnkNfDcj0msuNB6/r70ERXhRJ711iM2w2+YmD6Mq+S7ak0xhuDW7eWM0qoUEtqQuupWJnWesmp9vy1nl+mlHbVdf1/ig0rkmT06c6UuXucUZ7hIiJ5ab6eZoXIc8vX9aKIXuWcwmlX4fAkgzG4GvvzqwO23+B40K5d61NipVQ+FfcGY8YPr1qvxfEssBl16jQj23q34i8qQs5pGnr9KDZw4Kw6g+Y+tR+1qk4kEHczv6+u9Ru2w6xBWDMjX9fvWrC7whAZXbpp+1B7AgwKRq/4Tsdm1+3IMsGEeoPrqtXtw1RJxBLd8jYuVEgHfQazv8w22q6djTtTAXel7g8aO9weVLXE6VKwTdrKG5M8qymk0FKsGUTGmXQSp3A5Tz9KI75jbdf/AMgBB0ImREcjJ+lCt4ks5CjuhQcx0kzEAH01ot0aqd+8kx0DCg3n+TJxXIdQb7T/AOQLfTNXqvEYB8zOteTcZtlOJmI/1gR6rIketeo49iYPiP0rXn1GXDury20LHXb/AIoltTrI9dB60KzbnU/xTsEUQqgG5ffnFbCGRp/migdN62jTpEb86okxptGu/QVo3/0qLuAImKVZidBG3OjQYusD9KTW5rEffOmUMb79RWnX+3uydTtPUefjSMFLszA06kj0g+dTsWidYjwqT2FO2h/4ipBCIk/fn7UBjmBAnlrtVe3EbYcIbiTmVSJkhn0VSORJ2mKrXwN43nJyEf1KXEZiJFrIqtbUbq0ho5HMeZqd3gLG/dupcyG5btqAAxIKZhngkKSQ0CZjKDQDl/jVpLvZwe0JESoXONJKudGyhhIBJA5UPinGbiX1sqBL2ndSZIBRkUq4XVVh5LToOVSvcFS4e+M6EowH9rW/ldSACG8Zpy7w627BntqWEgEgEgH5gCdp09vCgK7FcbcXU7MK1phZbMrKTldiNFI7wIE91pABMHSgNZvPexYJc2yi9iw0ALIQ6KSNO8Aee/oLdHUELzjQTBgaRl6UJsemhzghsoBBmc/yxHI9fGgEsBgb1tYzIQboZi4AOTKA4C2zlzaCDAG8irMDvfyOnhOlV448mRoVmOsKFJmNY206aiiPjGDgdmyqGjMzKoYR+UbmPGNjSM5cxIJ1005aT70XMI5GT9OhiqPFY1lktetKstlYAtovIjadjzOpqHaG4qEdtnQwSoW3nJf2IEcv7vYC5u4tRsROg3jVtt+v1qsxXF7QLrmMqSDCsdo6DaSBrSPbL2hd7VtNQWLscwBkkhYgGQ3setTfEsnzXS8qxPZ24JnuznA3BGnSOcUqIDh+LQJFhiP7iAg33luWtMXxddTolomIM5soIIJgbkd0ifGqnD4eQMys2kntbhAGuUmNxoJnmDFGvXsqZBcW2wYd1JbkCFBb/cCOketJSwuEqqicxAEnqQPfelVxeu3P2oGDulkBLFp174jfoI2rV5eulRVQnx7CLKXAY7x7uUd45SMxI8BVpbxgZA3IgH3pS2FfutIgkgTqQfzRyOlb/qQxOQQFOUgAiCAJEH71p0QVxNL3NNjUWua7xQ3vaa+4pYetNcPSt0ub461lVidXBSSDPeCkGDyO2nmD9ahiwQvqvnuKQwhuEoVXKDEkwc6qCBlMyO8SZPI1Z3UJVhH6jbX9qlTg/iWxHFAwJnNbPtBH0n2r0XiC9wEblV6Dl/muD+Jbqrj0fViiozpygoY8/wDNd613NatN1CHw2B1rTn1GXHuru2DGnTxo4XyO2h8KXt4oQPSiLciedOCmzcESd9NRvQrmIMCTp4D3EVAP/cdQOX7fWo31BjU0yaLa76b78v5qXbDyilFPofLT2oquDvI/Q+R/ap08MreHiamjZhzA8ailnqN/b261XcRwbuWH9R2aloWNCoa2BlO3fzEsDPTTSqJaKD4eUydf3qLX11WQSsSJ0GkjN+oqlxV2wGzNeN1lJIVe9lLBZywGIjIhAnQiRvUrmNUOGS07u6qZ20EwDmI1AJ0idaNGLcW9dunlE8qkqnTQ+nhpVJe4y6qoBtKSACSzGHMAgAaEAsg35+FRXEO2YM73Q6iMttlyyNDmJA2Ikk0Bd9sNjr0kfetVuOxYzd0roVLZSP7l3Uf7SZ8CPCq8FjkeCMsKvaXFIPcMOAoPeliPrQuGhACvclrbDuglgTyZz4FCAOS+VIx7WK/FYNbKM86lgILqqiE3JJtj2MGk3ugKRNi2RmWEBZ8ygNlUnY5mnT+4QedNY6+znP2abKA7NsPmD5ZjSW3+tEw9yEbvIDAbPaTNoWyxEd7VWEzNIN27ZZmU3LzjKCCqhV0AcFbnUyB4yaGMPmdO1tgKFj8W5JygklvH5gNY6ayI1bVoYRduSsS4yCUYMoEebGZ5HlqDZACmdbagad5pZklhopka5p38PJhjMXPZi6Ae9C27cz806nSdtDGoqNyyLrFjbuKQkS5ypp8oidJgdBWrfFASPxWeNctq3oc3IkgzMk++9RfDBgClpnkEw7kQQcoBG57vny3oAV1jmdnFlcuUPu7ETEZgN2ysvpQQsq4D3mUAtCqUnvCRmI1OvLXfyqzXC3G2ZbbHMXOUEmSSpJgTA69Kl/0/5c114AAgGJ37xA5mfoKRufvcPYEHKsSJN19YEb7gGABJ6U3ax6AidCxy91SZI5ZgNfPSYp25hbCSWVZA/NvBJj5vmJM+1VTcQW0zi2oO7Qo3kidY8fpU1UPW2zn/AEmCn8zCOQI0n7Iod1RPlSWK47cWItFQTBzHL+u2/wBKi+Lztqpyjcrrv1G/tSpwK4uZwFnMDAjQ68v+3qP4ra4iUkaw0E7zMwZ9DWrmBGU5WMOCCRMgc8vMGOu1QtlVUoNBlEATyMRPlQEXYUN2od95pbtCNqrE6KQOlboDPWU8J1drDgZeigAcoFMXLqqN/rVc+Lz+m3+KAhZjrMcutZtHM/EVnNjGfNli3a1I0IIgiPDYeddNh73bYLJbzq0G2hOmqCAQ3mI9CK5v4owP/wBUhcbYZmAn865spPsK6T4PxYXh1iYJHPQxFwzPT/Na38ZWU/Kx0+FwZyqHJJ0M7agdRFPNb++tQwl/Ov0NHjnRBQrlrSfXyj7NJ3XYsBkJLK7T+UZcoyseU5tPJqeuNppqenUjWJ+96IIPh576+VGBS4bihle0tqgZc0lwT8haMpEkiACPE9Ky7irneVnVMoUsFts8B5HdYkAkaGYgUpaZVBYFBlVR3Ue5qVMZe0+XUOOXjvoVmOcIwubIsi4EAhVJJWddrh03hvOgC2i6OstcIYbO6ooLBREbyonUHQmNopNMSArAm0AGDZWDXW1kqWIMFsuQD1qKuoVZFmAWC5i91iZBIBM/mKGdefSsN2T813JOpCrbVZggEkagbUtPBbaMdM10A80Vbag7TA725+4rFvBRLG2CCwHaEtEllunTWI183Ipa5bBRc6jsxoDcuG4TIIKkKI+ZRz67VNflOVwApXu2rcHViCJO+sk+VIztlO4QHMwCnZ2yo0zZgpefmP8A7RQFdgCzSryQe0ughFaYJUAA/M8A/wBtaZMyqzK7MpAXO4U7SSY5g6VLC4F+9pbSTm2zydNe8Y/u96NLELZQtINoZG+UJnYoWy5SRoDM9dfaptcYMpJulBlYTktWxBBAIInQEg//AK6ZXBMIm8xkSQoVV3nkNOlQ/o10zSQCNSZMgAEmfAAUArewyKBGQPmYZmj5VDKNwQNl84NRu3jmH4p0tL/ppoxLTnUDQGQw22J9DYt1yOxyghhlLQd1B2gz+bkaBecZFAvkspY/hqe8Y0WQIiG9DB5UGIVViMyuVJclnYKZYySQPFSeutZbxZQgFLSBVI5kgBjAnbRsu3OTpS3YmD+GzHSWuGIAzKSNjqrEeTU+hRQjEIkjvgAEkmCF15dZ6DpQDWH4mpYqsagxppOgAMDx+lBPErkCUyyknOR8xU8t4DQPUxXS8D49bIK5UHTQT71XcesI7SVBGvLXxg+lVZ62VMvvMUL45goJurBUxkGZtDqZ2O4HSlu3zMdL1yeXyDaP2mPam+I8HNoL2T93Kxga76zr960hdIdpC3nkQAO6o0BMH08qhYy/KZREI1XUMRzaQdvMdahg74LAm5mIB7oTSB4jr0/mo4awRc+REXYtnGadND5iD6+NMXsWqgqkFhMKBuRyOkUgrbmGLLAtXGGXe4YHll9T7U3YsMqqQqqQIyg92Btr9704rXGmEPTUgDfceGs+lSwOFYzmy5hGgM9JPoTFBkTbMyAB4T+9J3MP+KpaBynwPXlNdFewg3HKq/GYDQHl6+VLoduevMJInYkfZpV0I8RTPEMLkeGG4mkyxGxrSIqZuVlLm6elZTwtX+FE6RAn71rOLWS9p0UxmUgEaxPOjW7cE65damkCR51lrRxPFMMLK5Vk5bL6MSZnefM5jXWfCeGCYJSpMkhpk6EwTEfLqJrnvi5ACjRvavCPLWrb4cvn+jEjRVkEHeAJB9vrWt98Wc9cnb4QwuhE/QTTlu5AhtY+5qvwF1WUECZAP0pjtCf8D3qYqmBcjWdNo5+c1u7cnbXn9il7QHI6E9f3pPjeMZLDuCRlUscsSwUEtE7bGnpYVfMQQxvEAMSMyonRgF3I3I8Ioy4Q3AGNtc5gZmJYhcsdAM0OwOn+EMDdF3I3ZF1uWy5Z2nvMGYKwHdEyBInx5EsPjbigghLUISCDJBJ7ukERv4mDSMw+Fhu7cZAdlUAQNJ18xP8A5GmDhhkyGWGWNTrpGukdKoL+KZjm7ZYBj8NcxDGSBPkG5/xWnAYAzfYHckhYHWNIAI56Ugt3e2rAHKsDQAfLJJ16SVbzINY3E7eUkHMJjujNMLm0jw8tqAi20VJCmAFUvEwBAifM7Dn41BeKoFYqwcLE5BJ8oG/p0oMyca35LDb/AJoXYkb9P2NRu3r5A+RWzHfvCDECV3/MPakrfF2JAW05HiIOwI30jr0rX/ULhDzlSFYCDmYECdh0FAPdncOX8UggENlgSCZEdI26671JMJaPz5nOvzMY5+XJvoOlUdu4zwP6ggyohUkg67nXX+KPcwjXt0disCTNsNMkkifBR60A9i7wiLZUAAfNqB2bFSNQYjOvtQhjSlsK14nMBDW1LEcvX5WH+NKbwuAAUZkCrLaTn0K5pPqo0qx4Z8MtdDjtQqlSByIk/lAGhiffwpyWlbIpntgjUXLmdYl2AEE5o8CCoPhXO8fxrJcHdyoNDlMgMRO/rXoWM+HDbgtmvHYywA+UqZXxBM/91cVxjHKl57dxBkcSBMnpM7yDTzKW70FwTijFwRXbi8txRJk864LDuinuSB1P81b4HipbRdhuancPNdJjFBWJ8o5VX/8AS841dyJAIBAykfmJ3E6+5oNniCs0A5j+laxl9gpjT96NPHSYH4Uw7JIMt0Oo8tZ0mkxwsq5AcqBrlAGoHQ+VUnC/iPvAA1evxENB/NVbKnLC5wC66MQJPfOkzsfDaK1ZUC4si2syIXU69emoHvTVyCDMajUdfOlL2MFpflAHWOv+aQPXQusVWX8QOv8AihnHFo136UpiQTtStVIpvids2RswLd4QNNN5qhZ6t8bh5DcmgkCZ2/aqE3zGo9qvj0jkmb9ZQzdU/ZrKpLrrzZTI5ipWDEb8tzr71Gw2ZddI08/GskzBrBu5r4mGc2xt3b0k9IPKmvg4n+haZ1zAeQEULjy/6ZkDvXF91PI1r4OJbBsI+WdfOtb+DKfm7Tgt/wDDQbd1dOegEk/fOrWw061S4FMtpY5jp6U6rsoEEafetZ6vDdy4cwA216/8ULiFlbltkMQwIkiYzCJ+taTFQdY5a/4reMsZrbNJAg/LqRv3gI1O1MlDZwwGGS2qu2QhVBbK0KYJnTXLMdY3o2Fw+QkZFUFSAHYMJBlWPQatpR7WEBQNkvGMsZogHz6AsdSNppq/wgkLCoz/AC98gyo+U+M0Gq7ONFth2lzMGGiosQJAHj6RURg1OpF+5rGug0OjToNR+4q0tYXMrZjqpWDaGizMqOsgE+tWNjhZKH/Uu5ioIeF03kAxptRhaoeyKoF7FFVWGXtWDiDMsDzOvXnU0sOMql0BbJkFtBMMTqSeRBH/APPOugscHURFtJckBnYt10AGkRmOtWVl1W2T3XIgRbGmu0dPOq8SvJyeH4U7NDLedlMyDlUlTHOBB332PpVhhPhMjIwtpmK97MxMHaBvIir9saxXu2ngf3ZV5jkfAn2qF3HOG3XJPOZiNgBpvJp+MTtIH4aOoLKoIPyKNNBznr+1MXuA2y0ln8QGOXaIgba60C9bc6i7pJIgagzpPWtqVKlWLN3ROsTHiNaPX+H7D4vcs4WyWGjaEDecpjf1+tcrwv4sfOCW06U98SIjqLSwCwJOuskaa15x2j2bhRwQwP2aOx09nvcVFxQQeVcp8U/DoxKm4ml5Bv8A3DoaF8O4zMO8YFdRbQZTHMb0tunkx5DYxLHuHu5T3p5RVphMYWORJC/U0L4wwZsX+0A7r6N59asOC3AQNKq9amd46bgeBCxp9+NW2OweYbUhg8VFW9q/mFZz2u+nnmIwbYe+de6xlf4qwscTOwOvM1d8e4ULiEfm5GuIts+Y24IM94080bjr8JxkNoNT1ps3Cw1HpVTwnBBIroAkipUqHtHrqKGGadTVucJUV4eDrOtLBrnsVbVXzZRPXnr+1cdjXC3XQmCDsdN+h516LjMOOcdK4L4owga8G5RHqK04d4jn1pMk1lLmxH5mHkaytWTuEuQ0SNakDPzGlF3kUfON96526n44YS2ZGl71jLED3rXwTc/BurrAzaepitfEOuHkbrdXXpUvgdfw74O+Y/vrWn0Z/d33DLJbDqYju7epppMPp0+s1Pg+MRcGrOVQBdSTAHmTWWcVbdcyMGB1BGxqcVoQsieoo+GtEygMAzBGhWRuDUUuidPb+a1iL0yBpQbVvhRVbkZ7h+VczQrA6t5UazZVGllRR3iJbM3g3hzpCzbKhgFJgLlLuSGZt5HmBUnxehHcUAGNZOqnQT40aWH7GKHZz2hKsSPw1B2AnXzM+tFLi4xLC6JmJaF8IA5R9aqsPiO4E7RzzgLprqB1/wCa0xLFsyMeYLsQNdfl5UaMXbYq0gykrprDGY5Tr57eNL3uOgSBMryUbwdfpSNwnP8A/agnQkSfHyMUuhztAuHcxA1679Ip3lROMOYrjLH5VJPRjB848R+tJvi7jI2You0GZPjt4fpQXtAsQUYt4ncDnNEbCgKoVVUk6zrry09/ep2qyIvf6XWIMCEA0PMyfvWgGwS0kXGUAATpm15nrVlgb+sMV/8AERyrLja73Gg9BEg70BxPxfiGtZWCZACCe9rrOkUmcfbxCAkDOuzc6vvjTBdtaf8ACBOupIG3TWvMMDjGtkqdwYrTjx2M+XLK7vBHLBYxXRYPiciK85w3Fsx7zbVf8N4gzkBNB1/ip5carjyi4+J8GLtlgRy0865LgXEIGXYjQ+ldtirRycyYrzfiM2cSRsG1p8PcsLn6sr0DCY4RvVhhuJ+grl+Ft3RJ1py5jVtjq1Z2e/S5fTtLd4Ea1QcW4eCc9vfn40pgOL9p+aD0q6zAJJooV+CaPOrC1ePWq25dXOCp3pnE4gKKSlqMctQfFqedU2Hx6NpOtHXCyZnSntLILi2nauZ+IcHNosPykVe4riCjujU1X4wlrbJE5lNE9UXpxE+NZQbkAkEGQYrVdLmdkmHmNa3bthTqaysrnbkuKMOxuDoQ0eVC+DsTFy+vLf3H/NarKv61H2i24F8PLim7W7cd0S4yraJ/DBWIOXnXZW8MoBgbDYVlZSqoGxjbfpWnk+FZWVKlZatBC3zNlXMCzHeZAirC2rEKxW2g0JgSfEbedZWUoYVy7kAJuHKQdhrIMc9tDHpRb7iR3SxhRq0bDTSsrKA1btHNORV32M7jQ0FbjLp2k6EmBrA+k1qsoojdnGgyBmZsrHXx5UOyxJU9mAeZLSYFZWUg0eIskmVyzrA11PWsxXxEgHM+lZWU4VVeL4ibitCEiOZH6V5v8RYY27wYgDNuBWVla/F3jP5ehOG4dWbUT0rteD2QsVlZT+QvjdZbAK1598fcJMi4N1NZWVnwuWNOc2Urh8YVVepAq2sWMyyaysq+SOI2DwYBkb1eXrncisrKyrWEWwJVc07UTKbg3rKylowsOH5Wk1b2ZZYmK3WUdjpqxwxVMnU1PEIAQelZWUU3n/F8JN9z/urKysrol9Oez2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data:image/jpeg;base64,/9j/4AAQSkZJRgABAQAAAQABAAD/2wCEAAkGBhQSERUUExIVFBQWFBUYFxcUFxcWFxcYFRcYFxcVFxQXHCYeFxojGRUUHy8gIycpLCwsFR4xNTAqNSYrLCkBCQoKDgwOFw8PGiwcHCQpLCwpKSwpKSwpKSwpKSwsLCwpLCkpLCkpKSwpLCkpKSksLCkpLCwsLCwsLCwsLCwsKf/AABEIALcBEwMBIgACEQEDEQH/xAAbAAACAgMBAAAAAAAAAAAAAAADBAIFAAEGB//EAD8QAAIBAgQDBgQFAwMDAwUAAAECEQADBBIhMQVBURMiYXGBkQYyofAjQrHB0RRS4TNi8RVygqKywiRDU3OS/8QAGAEAAwEBAAAAAAAAAAAAAAAAAAECAwT/xAAgEQEBAQACAgIDAQAAAAAAAAAAARECMRIhA0IyQWFR/9oADAMBAAIRAxEAPwBGy9P4e8KqLVynbZrgsd8XVt6btXKqMPdp+zcmiUWLO21FApRGphGq4ijBaxhWC7WyKaWpqa3KA7a1INQBjUWuViittTAQNbzVvLWitINmtCog0RBQGwKxq0xrQamEhcismoFqzekEwaxiKiLZrHSmEmIilnOtFK1EJSNpGrO0qfZzQzYoDehrRt1rKa2xpAFrVDZaOWrIFIy1QY0xctdKXe2RSMMmgOxFFoTUqpDt6yosBWVJubtPTVpqVCztRbbRVpWNm7VhbHSqezcqyssahSysE04j1W2btMrcq5U2HkNb7SlkY1LtYqtTgqHWiiKXtsDU4oIwErBQhdreemBoFaitDapA0yRZa2BW62VoCLGhA0XLWmWgIEVtawpWiKRjq1Y1DVaxmjemSTLQilDuY9F3dR60I8btcsx8h/NLYeUyLkVtjNKtj25JvtrP6bVgusR3tPKP3NLRhqKGT1pdbcknM/LSYHsKOrLuDI8TQAmWsURQ8ZxELByHJMMQfl13I6Uw9ug2oqFwVuhXGNACdKVupTOahuaiqhAzWU0VFZSxWuEt4krVhh8WrVXWrc70yLArS4yi1tWp2p20SKo7V9lOlWuE4kDvoaixpKtLN2mrQpGzB2NMAkUoKfV6l2c0C0/WjyKtLESKn2lCFS7UCgDC5NaqBcb1E3xTI2gNGRoqsPFANIJPtQX4w/K36z+1HlB41egCtlK5k4++ZkhfIfzS5e6295j6wPSKPODwdTcdV3IHmQKWvcTtKJLj01/SqROEA76+eppu3wUATv70bRkSvfEKAd1Wb0j9aVb4gfkgH/dJ/imrmFgbUtfw45qf2qbaqSEU43fb8wj/AGLQbhdjqWb1NOWcIAe6x592Ouu280zbMbjynSl2fStTAk+dG/oiOfvVgzD3qeSdKMGudt28VaJNtheQn/Tc5WA/2XP2afOmsB8R27j5Gm3dG9u4Mr/+PJ/ME1ef0/pVbxT4dt31yugfp1HiG3Bqknu0DaD351tL+UgSP3rjWtYrBnuE37P9lww4/wC25z8m96scB8RW8RIBIcfMjjK6+nMeIkUv6P4v73emIgg6N9Qeoo3DbeW2FBJCjSd8vIE841HpVQuJ3129/LXepcK4p+N2ZO8x+31B96JTsXbTQXaaO1ygu1Ophd6E5olxaWuMamriJasqBesqTcMboUSSAPExQLXHrJaO0G8c4965JxdvmTJ/QeQrouA8EDWr1plXMbZZWKyZHIHceHrXVeMk9uacrb6dKFoqW65/4KxpuL2bH5XCg+B/iK763wTK8bjl0J6VjymXGvG7NV+Fwl0/IGPpVthVubOoHqKbFpuZ06cqkE2Ma1KkWaP8UJ8UeQjzpy1YncU0cIPQxTwtVK9pz+lTFhjzJq0SwOc+1GuL0+5p+I8lZawJO804vDAR40zaXUCm1w8jnVTim8lYcFEaD6VJMMI1iasxhxzifGpIqGegp+KfJTthZ5T6Vu3gFOpA36VZNaA2JHgaUuXSDEe23r0ow9bHDhvMHoK2vD25EEeII1o42B5df+KkcSIp5C2k7mEfovoaF/RXP7J9RVmG9a0+JA2PpSyDaqLuBJ3tt6fyKE1l02adu64/cir+3fkDnP3tWNdG2k9Jo8Yfk5l8Qv5kG/5K2mISdD76VeX7ANIYrAaaR9+NTZVSwA6/f70MyNyf0pS7h3Q6EDyP7UIY9gYIJjmKnVYVvKWDhpAHeGhbUeewNcxxDhouNm3jYiQy+TDWu4XEId5HnJHlt40K9grZGiqR4US4LNcbh712IbEdyNyi9p4gvt65Z8aw8YyuptmCseOk8yfED3q5u4BQSQgnafWqri+BVVa5l05nzI2HMzHKnLLU2WO9t4rMoYbMAR5ETWmu+FVXwxjA2HADZshK/wDyH0YVYtdophXj0pdrlEvGlnuVFXGjdFZQGua1qkbhgSymBAB5CrPgTG1cUsOTADntPvV5wzhqLIC7rMnnHQe/vTlnCgXElR82m28HX9a1vP8ATKcP24D4RxC9vnPcBxEhTtOpC+fhXr+Ju5XC6TmB59dfLlXi3C8/9S5cDu3mcrAI7QFiNPMH6V67cxRZwWmCw/Wq+TtPx9LcWp8NamMKPH78KjYaR47+NbvXNNJmeW9IxhA6eFRNwHQQT0qEE+A++dRW2Z5+3KgmzeMkZSNBG1FFvNy1qdq1PjRf6cgiBIp4NEs2v8/fOp+9Da7oR7RofITQs2YfzrH/ADVJTYnXX+aHbBYnp16/xSmMxLq6ZUzh2ykyQF0JmADppvSuCxGIdkLWgik94SJgrbPM8mN0bflFTprXJJ6VrMFBJ0HUkAe9JXsBdct+MQCzREwEKwogRqG1nXaKivBU1zsznubn+wqQY1g90a+J60GlisUgaC8N3YHM5jCkeZ09KHc+IUj5WuDQDKDM90bHX868usTBot97AeWylgVTUTEgwm0A9/8A9XjUv+rqw/Dts8hIABjK3PQcuY8aAlexTkfgpmDLmBmACZ05EcjrEzyoWMw997aZbi23M5zEjUGAN9QY2PI01hZcEumUzoJnkNfDcj0msuNB6/r70ERXhRJ711iM2w2+YmD6Mq+S7ak0xhuDW7eWM0qoUEtqQuupWJnWesmp9vy1nl+mlHbVdf1/ig0rkmT06c6UuXucUZ7hIiJ5ab6eZoXIc8vX9aKIXuWcwmlX4fAkgzG4GvvzqwO23+B40K5d61NipVQ+FfcGY8YPr1qvxfEssBl16jQj23q34i8qQs5pGnr9KDZw4Kw6g+Y+tR+1qk4kEHczv6+u9Ru2w6xBWDMjX9fvWrC7whAZXbpp+1B7AgwKRq/4Tsdm1+3IMsGEeoPrqtXtw1RJxBLd8jYuVEgHfQazv8w22q6djTtTAXel7g8aO9weVLXE6VKwTdrKG5M8qymk0FKsGUTGmXQSp3A5Tz9KI75jbdf/AMgBB0ImREcjJ+lCt4ks5CjuhQcx0kzEAH01ot0aqd+8kx0DCg3n+TJxXIdQb7T/AOQLfTNXqvEYB8zOteTcZtlOJmI/1gR6rIketeo49iYPiP0rXn1GXDury20LHXb/AIoltTrI9dB60KzbnU/xTsEUQqgG5ffnFbCGRp/migdN62jTpEb86okxptGu/QVo3/0qLuAImKVZidBG3OjQYusD9KTW5rEffOmUMb79RWnX+3uydTtPUefjSMFLszA06kj0g+dTsWidYjwqT2FO2h/4ipBCIk/fn7UBjmBAnlrtVe3EbYcIbiTmVSJkhn0VSORJ2mKrXwN43nJyEf1KXEZiJFrIqtbUbq0ho5HMeZqd3gLG/dupcyG5btqAAxIKZhngkKSQ0CZjKDQDl/jVpLvZwe0JESoXONJKudGyhhIBJA5UPinGbiX1sqBL2ndSZIBRkUq4XVVh5LToOVSvcFS4e+M6EowH9rW/ldSACG8Zpy7w627BntqWEgEgEgH5gCdp09vCgK7FcbcXU7MK1phZbMrKTldiNFI7wIE91pABMHSgNZvPexYJc2yi9iw0ALIQ6KSNO8Aee/oLdHUELzjQTBgaRl6UJsemhzghsoBBmc/yxHI9fGgEsBgb1tYzIQboZi4AOTKA4C2zlzaCDAG8irMDvfyOnhOlV448mRoVmOsKFJmNY206aiiPjGDgdmyqGjMzKoYR+UbmPGNjSM5cxIJ1005aT70XMI5GT9OhiqPFY1lktetKstlYAtovIjadjzOpqHaG4qEdtnQwSoW3nJf2IEcv7vYC5u4tRsROg3jVtt+v1qsxXF7QLrmMqSDCsdo6DaSBrSPbL2hd7VtNQWLscwBkkhYgGQ3setTfEsnzXS8qxPZ24JnuznA3BGnSOcUqIDh+LQJFhiP7iAg33luWtMXxddTolomIM5soIIJgbkd0ifGqnD4eQMys2kntbhAGuUmNxoJnmDFGvXsqZBcW2wYd1JbkCFBb/cCOketJSwuEqqicxAEnqQPfelVxeu3P2oGDulkBLFp174jfoI2rV5eulRVQnx7CLKXAY7x7uUd45SMxI8BVpbxgZA3IgH3pS2FfutIgkgTqQfzRyOlb/qQxOQQFOUgAiCAJEH71p0QVxNL3NNjUWua7xQ3vaa+4pYetNcPSt0ub461lVidXBSSDPeCkGDyO2nmD9ahiwQvqvnuKQwhuEoVXKDEkwc6qCBlMyO8SZPI1Z3UJVhH6jbX9qlTg/iWxHFAwJnNbPtBH0n2r0XiC9wEblV6Dl/muD+Jbqrj0fViiozpygoY8/wDNd613NatN1CHw2B1rTn1GXHuru2DGnTxo4XyO2h8KXt4oQPSiLciedOCmzcESd9NRvQrmIMCTp4D3EVAP/cdQOX7fWo31BjU0yaLa76b78v5qXbDyilFPofLT2oquDvI/Q+R/ap08MreHiamjZhzA8ailnqN/b261XcRwbuWH9R2aloWNCoa2BlO3fzEsDPTTSqJaKD4eUydf3qLX11WQSsSJ0GkjN+oqlxV2wGzNeN1lJIVe9lLBZywGIjIhAnQiRvUrmNUOGS07u6qZ20EwDmI1AJ0idaNGLcW9dunlE8qkqnTQ+nhpVJe4y6qoBtKSACSzGHMAgAaEAsg35+FRXEO2YM73Q6iMttlyyNDmJA2Ikk0Bd9sNjr0kfetVuOxYzd0roVLZSP7l3Uf7SZ8CPCq8FjkeCMsKvaXFIPcMOAoPeliPrQuGhACvclrbDuglgTyZz4FCAOS+VIx7WK/FYNbKM86lgILqqiE3JJtj2MGk3ugKRNi2RmWEBZ8ygNlUnY5mnT+4QedNY6+znP2abKA7NsPmD5ZjSW3+tEw9yEbvIDAbPaTNoWyxEd7VWEzNIN27ZZmU3LzjKCCqhV0AcFbnUyB4yaGMPmdO1tgKFj8W5JygklvH5gNY6ayI1bVoYRduSsS4yCUYMoEebGZ5HlqDZACmdbagad5pZklhopka5p38PJhjMXPZi6Ae9C27cz806nSdtDGoqNyyLrFjbuKQkS5ypp8oidJgdBWrfFASPxWeNctq3oc3IkgzMk++9RfDBgClpnkEw7kQQcoBG57vny3oAV1jmdnFlcuUPu7ETEZgN2ysvpQQsq4D3mUAtCqUnvCRmI1OvLXfyqzXC3G2ZbbHMXOUEmSSpJgTA69Kl/0/5c114AAgGJ37xA5mfoKRufvcPYEHKsSJN19YEb7gGABJ6U3ax6AidCxy91SZI5ZgNfPSYp25hbCSWVZA/NvBJj5vmJM+1VTcQW0zi2oO7Qo3kidY8fpU1UPW2zn/AEmCn8zCOQI0n7Iod1RPlSWK47cWItFQTBzHL+u2/wBKi+Lztqpyjcrrv1G/tSpwK4uZwFnMDAjQ68v+3qP4ra4iUkaw0E7zMwZ9DWrmBGU5WMOCCRMgc8vMGOu1QtlVUoNBlEATyMRPlQEXYUN2od95pbtCNqrE6KQOlboDPWU8J1drDgZeigAcoFMXLqqN/rVc+Lz+m3+KAhZjrMcutZtHM/EVnNjGfNli3a1I0IIgiPDYeddNh73bYLJbzq0G2hOmqCAQ3mI9CK5v4owP/wBUhcbYZmAn865spPsK6T4PxYXh1iYJHPQxFwzPT/Na38ZWU/Kx0+FwZyqHJJ0M7agdRFPNb++tQwl/Ov0NHjnRBQrlrSfXyj7NJ3XYsBkJLK7T+UZcoyseU5tPJqeuNppqenUjWJ+96IIPh576+VGBS4bihle0tqgZc0lwT8haMpEkiACPE9Ky7irneVnVMoUsFts8B5HdYkAkaGYgUpaZVBYFBlVR3Ue5qVMZe0+XUOOXjvoVmOcIwubIsi4EAhVJJWddrh03hvOgC2i6OstcIYbO6ooLBREbyonUHQmNopNMSArAm0AGDZWDXW1kqWIMFsuQD1qKuoVZFmAWC5i91iZBIBM/mKGdefSsN2T813JOpCrbVZggEkagbUtPBbaMdM10A80Vbag7TA725+4rFvBRLG2CCwHaEtEllunTWI183Ipa5bBRc6jsxoDcuG4TIIKkKI+ZRz67VNflOVwApXu2rcHViCJO+sk+VIztlO4QHMwCnZ2yo0zZgpefmP8A7RQFdgCzSryQe0ughFaYJUAA/M8A/wBtaZMyqzK7MpAXO4U7SSY5g6VLC4F+9pbSTm2zydNe8Y/u96NLELZQtINoZG+UJnYoWy5SRoDM9dfaptcYMpJulBlYTktWxBBAIInQEg//AK6ZXBMIm8xkSQoVV3nkNOlQ/o10zSQCNSZMgAEmfAAUArewyKBGQPmYZmj5VDKNwQNl84NRu3jmH4p0tL/ppoxLTnUDQGQw22J9DYt1yOxyghhlLQd1B2gz+bkaBecZFAvkspY/hqe8Y0WQIiG9DB5UGIVViMyuVJclnYKZYySQPFSeutZbxZQgFLSBVI5kgBjAnbRsu3OTpS3YmD+GzHSWuGIAzKSNjqrEeTU+hRQjEIkjvgAEkmCF15dZ6DpQDWH4mpYqsagxppOgAMDx+lBPErkCUyyknOR8xU8t4DQPUxXS8D49bIK5UHTQT71XcesI7SVBGvLXxg+lVZ62VMvvMUL45goJurBUxkGZtDqZ2O4HSlu3zMdL1yeXyDaP2mPam+I8HNoL2T93Kxga76zr960hdIdpC3nkQAO6o0BMH08qhYy/KZREI1XUMRzaQdvMdahg74LAm5mIB7oTSB4jr0/mo4awRc+REXYtnGadND5iD6+NMXsWqgqkFhMKBuRyOkUgrbmGLLAtXGGXe4YHll9T7U3YsMqqQqqQIyg92Btr9704rXGmEPTUgDfceGs+lSwOFYzmy5hGgM9JPoTFBkTbMyAB4T+9J3MP+KpaBynwPXlNdFewg3HKq/GYDQHl6+VLoduevMJInYkfZpV0I8RTPEMLkeGG4mkyxGxrSIqZuVlLm6elZTwtX+FE6RAn71rOLWS9p0UxmUgEaxPOjW7cE65damkCR51lrRxPFMMLK5Vk5bL6MSZnefM5jXWfCeGCYJSpMkhpk6EwTEfLqJrnvi5ACjRvavCPLWrb4cvn+jEjRVkEHeAJB9vrWt98Wc9cnb4QwuhE/QTTlu5AhtY+5qvwF1WUECZAP0pjtCf8D3qYqmBcjWdNo5+c1u7cnbXn9il7QHI6E9f3pPjeMZLDuCRlUscsSwUEtE7bGnpYVfMQQxvEAMSMyonRgF3I3I8Ioy4Q3AGNtc5gZmJYhcsdAM0OwOn+EMDdF3I3ZF1uWy5Z2nvMGYKwHdEyBInx5EsPjbigghLUISCDJBJ7ukERv4mDSMw+Fhu7cZAdlUAQNJ18xP8A5GmDhhkyGWGWNTrpGukdKoL+KZjm7ZYBj8NcxDGSBPkG5/xWnAYAzfYHckhYHWNIAI56Ugt3e2rAHKsDQAfLJJ16SVbzINY3E7eUkHMJjujNMLm0jw8tqAi20VJCmAFUvEwBAifM7Dn41BeKoFYqwcLE5BJ8oG/p0oMyca35LDb/AJoXYkb9P2NRu3r5A+RWzHfvCDECV3/MPakrfF2JAW05HiIOwI30jr0rX/ULhDzlSFYCDmYECdh0FAPdncOX8UggENlgSCZEdI26671JMJaPz5nOvzMY5+XJvoOlUdu4zwP6ggyohUkg67nXX+KPcwjXt0disCTNsNMkkifBR60A9i7wiLZUAAfNqB2bFSNQYjOvtQhjSlsK14nMBDW1LEcvX5WH+NKbwuAAUZkCrLaTn0K5pPqo0qx4Z8MtdDjtQqlSByIk/lAGhiffwpyWlbIpntgjUXLmdYl2AEE5o8CCoPhXO8fxrJcHdyoNDlMgMRO/rXoWM+HDbgtmvHYywA+UqZXxBM/91cVxjHKl57dxBkcSBMnpM7yDTzKW70FwTijFwRXbi8txRJk864LDuinuSB1P81b4HipbRdhuancPNdJjFBWJ8o5VX/8AS841dyJAIBAykfmJ3E6+5oNniCs0A5j+laxl9gpjT96NPHSYH4Uw7JIMt0Oo8tZ0mkxwsq5AcqBrlAGoHQ+VUnC/iPvAA1evxENB/NVbKnLC5wC66MQJPfOkzsfDaK1ZUC4si2syIXU69emoHvTVyCDMajUdfOlL2MFpflAHWOv+aQPXQusVWX8QOv8AihnHFo136UpiQTtStVIpvids2RswLd4QNNN5qhZ6t8bh5DcmgkCZ2/aqE3zGo9qvj0jkmb9ZQzdU/ZrKpLrrzZTI5ipWDEb8tzr71Gw2ZddI08/GskzBrBu5r4mGc2xt3b0k9IPKmvg4n+haZ1zAeQEULjy/6ZkDvXF91PI1r4OJbBsI+WdfOtb+DKfm7Tgt/wDDQbd1dOegEk/fOrWw061S4FMtpY5jp6U6rsoEEafetZ6vDdy4cwA216/8ULiFlbltkMQwIkiYzCJ+taTFQdY5a/4reMsZrbNJAg/LqRv3gI1O1MlDZwwGGS2qu2QhVBbK0KYJnTXLMdY3o2Fw+QkZFUFSAHYMJBlWPQatpR7WEBQNkvGMsZogHz6AsdSNppq/wgkLCoz/AC98gyo+U+M0Gq7ONFth2lzMGGiosQJAHj6RURg1OpF+5rGug0OjToNR+4q0tYXMrZjqpWDaGizMqOsgE+tWNjhZKH/Uu5ioIeF03kAxptRhaoeyKoF7FFVWGXtWDiDMsDzOvXnU0sOMql0BbJkFtBMMTqSeRBH/APPOugscHURFtJckBnYt10AGkRmOtWVl1W2T3XIgRbGmu0dPOq8SvJyeH4U7NDLedlMyDlUlTHOBB332PpVhhPhMjIwtpmK97MxMHaBvIir9saxXu2ngf3ZV5jkfAn2qF3HOG3XJPOZiNgBpvJp+MTtIH4aOoLKoIPyKNNBznr+1MXuA2y0ln8QGOXaIgba60C9bc6i7pJIgagzpPWtqVKlWLN3ROsTHiNaPX+H7D4vcs4WyWGjaEDecpjf1+tcrwv4sfOCW06U98SIjqLSwCwJOuskaa15x2j2bhRwQwP2aOx09nvcVFxQQeVcp8U/DoxKm4ml5Bv8A3DoaF8O4zMO8YFdRbQZTHMb0tunkx5DYxLHuHu5T3p5RVphMYWORJC/U0L4wwZsX+0A7r6N59asOC3AQNKq9amd46bgeBCxp9+NW2OweYbUhg8VFW9q/mFZz2u+nnmIwbYe+de6xlf4qwscTOwOvM1d8e4ULiEfm5GuIts+Y24IM94080bjr8JxkNoNT1ps3Cw1HpVTwnBBIroAkipUqHtHrqKGGadTVucJUV4eDrOtLBrnsVbVXzZRPXnr+1cdjXC3XQmCDsdN+h516LjMOOcdK4L4owga8G5RHqK04d4jn1pMk1lLmxH5mHkaytWTuEuQ0SNakDPzGlF3kUfON96526n44YS2ZGl71jLED3rXwTc/BurrAzaepitfEOuHkbrdXXpUvgdfw74O+Y/vrWn0Z/d33DLJbDqYju7epppMPp0+s1Pg+MRcGrOVQBdSTAHmTWWcVbdcyMGB1BGxqcVoQsieoo+GtEygMAzBGhWRuDUUuidPb+a1iL0yBpQbVvhRVbkZ7h+VczQrA6t5UazZVGllRR3iJbM3g3hzpCzbKhgFJgLlLuSGZt5HmBUnxehHcUAGNZOqnQT40aWH7GKHZz2hKsSPw1B2AnXzM+tFLi4xLC6JmJaF8IA5R9aqsPiO4E7RzzgLprqB1/wCa0xLFsyMeYLsQNdfl5UaMXbYq0gykrprDGY5Tr57eNL3uOgSBMryUbwdfpSNwnP8A/agnQkSfHyMUuhztAuHcxA1679Ip3lROMOYrjLH5VJPRjB848R+tJvi7jI2You0GZPjt4fpQXtAsQUYt4ncDnNEbCgKoVVUk6zrry09/ep2qyIvf6XWIMCEA0PMyfvWgGwS0kXGUAATpm15nrVlgb+sMV/8AERyrLja73Gg9BEg70BxPxfiGtZWCZACCe9rrOkUmcfbxCAkDOuzc6vvjTBdtaf8ACBOupIG3TWvMMDjGtkqdwYrTjx2M+XLK7vBHLBYxXRYPiciK85w3Fsx7zbVf8N4gzkBNB1/ip5carjyi4+J8GLtlgRy0865LgXEIGXYjQ+ldtirRycyYrzfiM2cSRsG1p8PcsLn6sr0DCY4RvVhhuJ+grl+Ft3RJ1py5jVtjq1Z2e/S5fTtLd4Ea1QcW4eCc9vfn40pgOL9p+aD0q6zAJJooV+CaPOrC1ePWq25dXOCp3pnE4gKKSlqMctQfFqedU2Hx6NpOtHXCyZnSntLILi2nauZ+IcHNosPykVe4riCjujU1X4wlrbJE5lNE9UXpxE+NZQbkAkEGQYrVdLmdkmHmNa3bthTqaysrnbkuKMOxuDoQ0eVC+DsTFy+vLf3H/NarKv61H2i24F8PLim7W7cd0S4yraJ/DBWIOXnXZW8MoBgbDYVlZSqoGxjbfpWnk+FZWVKlZatBC3zNlXMCzHeZAirC2rEKxW2g0JgSfEbedZWUoYVy7kAJuHKQdhrIMc9tDHpRb7iR3SxhRq0bDTSsrKA1btHNORV32M7jQ0FbjLp2k6EmBrA+k1qsoojdnGgyBmZsrHXx5UOyxJU9mAeZLSYFZWUg0eIskmVyzrA11PWsxXxEgHM+lZWU4VVeL4ibitCEiOZH6V5v8RYY27wYgDNuBWVla/F3jP5ehOG4dWbUT0rteD2QsVlZT+QvjdZbAK1598fcJMi4N1NZWVnwuWNOc2Urh8YVVepAq2sWMyyaysq+SOI2DwYBkb1eXrncisrKyrWEWwJVc07UTKbg3rKylowsOH5Wk1b2ZZYmK3WUdjpqxwxVMnU1PEIAQelZWUU3n/F8JN9z/urKysrol9Oez2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6082" name="Picture 2" descr="http://3.bp.blogspot.com/-IAu_3aFaB2E/UUoCa_TxL3I/AAAAAAAAD9c/WoHkw7tSJB0/s1600/O+le%C3%A3o+e+o+rato+-+S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000371"/>
            <a:ext cx="5143504" cy="3857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1. AMBIENTE DE MARCOS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a</a:t>
            </a:r>
            <a:r>
              <a:rPr lang="pt-BR" b="1" dirty="0" smtClean="0">
                <a:solidFill>
                  <a:srgbClr val="00FF00"/>
                </a:solidFill>
              </a:rPr>
              <a:t>) AUTOR</a:t>
            </a:r>
          </a:p>
          <a:p>
            <a:r>
              <a:rPr lang="pt-BR" dirty="0" smtClean="0"/>
              <a:t>Antiga tradição da Igreja aponta Marcos como autor do evangelho, um jovem de Jerusalém.</a:t>
            </a:r>
          </a:p>
          <a:p>
            <a:endParaRPr lang="pt-BR" dirty="0" smtClean="0"/>
          </a:p>
          <a:p>
            <a:pPr lvl="2"/>
            <a:r>
              <a:rPr lang="pt-BR" dirty="0" err="1" smtClean="0"/>
              <a:t>At</a:t>
            </a:r>
            <a:r>
              <a:rPr lang="pt-BR" dirty="0" smtClean="0"/>
              <a:t> 12,12 [Depois de ser libertado, em Jerusalém, Pedro] dando-se conta da situação, dirigiu-se à casa de Maria, a mãe de </a:t>
            </a:r>
            <a:r>
              <a:rPr lang="pt-BR" u="sng" dirty="0" smtClean="0">
                <a:solidFill>
                  <a:srgbClr val="00FFFF"/>
                </a:solidFill>
              </a:rPr>
              <a:t>João</a:t>
            </a:r>
            <a:r>
              <a:rPr lang="pt-BR" dirty="0" smtClean="0"/>
              <a:t>, o que tem o cognome de </a:t>
            </a:r>
            <a:r>
              <a:rPr lang="pt-BR" u="sng" dirty="0" smtClean="0">
                <a:solidFill>
                  <a:srgbClr val="00FFFF"/>
                </a:solidFill>
              </a:rPr>
              <a:t>Marcos</a:t>
            </a:r>
            <a:r>
              <a:rPr lang="pt-BR" dirty="0" smtClean="0"/>
              <a:t>. Ali se encontravam muitos, reunidos em oração. 13 Batendo ele ao postigo do portão, veio uma criada, chamada Rode, para ver quem era. 14 Tendo reconhecido a voz de Pedro, ficou tão alegre que não lhe abriu. Ao invés, correndo para dentro, anunciou que Pedro estava ali, diante do portão.</a:t>
            </a:r>
          </a:p>
          <a:p>
            <a:pPr lvl="2"/>
            <a:endParaRPr lang="pt-BR" dirty="0" smtClean="0"/>
          </a:p>
          <a:p>
            <a:pPr lvl="2"/>
            <a:r>
              <a:rPr lang="pt-BR" dirty="0" err="1" smtClean="0"/>
              <a:t>At</a:t>
            </a:r>
            <a:r>
              <a:rPr lang="pt-BR" dirty="0" smtClean="0"/>
              <a:t> 12,25 Quanto a Barnabé e Saulo, depois de se terem desempenhado do seu ministério em Jerusalém, regressaram, levando consigo </a:t>
            </a:r>
            <a:r>
              <a:rPr lang="pt-BR" u="sng" dirty="0" smtClean="0">
                <a:solidFill>
                  <a:srgbClr val="00FFFF"/>
                </a:solidFill>
              </a:rPr>
              <a:t>João</a:t>
            </a:r>
            <a:r>
              <a:rPr lang="pt-BR" dirty="0" smtClean="0"/>
              <a:t>, cognominado </a:t>
            </a:r>
            <a:r>
              <a:rPr lang="pt-BR" u="sng" dirty="0" smtClean="0">
                <a:solidFill>
                  <a:srgbClr val="00FFFF"/>
                </a:solidFill>
              </a:rPr>
              <a:t>Marcos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1. AMBIENTE DE MARCOS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a) AUTOR</a:t>
            </a:r>
          </a:p>
          <a:p>
            <a:r>
              <a:rPr lang="pt-BR" dirty="0" smtClean="0"/>
              <a:t>Marcos era primo de Barnabé, mas voltou para Jerusalém, depois da 1ª viagem missionária com Paulo. </a:t>
            </a:r>
          </a:p>
          <a:p>
            <a:r>
              <a:rPr lang="pt-BR" dirty="0" smtClean="0"/>
              <a:t>Depois se tornou discípulo de Pedro em Roma.</a:t>
            </a:r>
          </a:p>
          <a:p>
            <a:pPr lvl="2"/>
            <a:endParaRPr lang="pt-BR" dirty="0" smtClean="0"/>
          </a:p>
          <a:p>
            <a:pPr lvl="2"/>
            <a:r>
              <a:rPr lang="pt-BR" dirty="0" err="1" smtClean="0"/>
              <a:t>Col</a:t>
            </a:r>
            <a:r>
              <a:rPr lang="pt-BR" dirty="0" smtClean="0"/>
              <a:t> 4,10 Saúdam-vos Aristarco, meu companheiro de prisão, e </a:t>
            </a:r>
            <a:r>
              <a:rPr lang="pt-BR" u="sng" dirty="0" smtClean="0">
                <a:solidFill>
                  <a:srgbClr val="00FFFF"/>
                </a:solidFill>
              </a:rPr>
              <a:t>Marcos</a:t>
            </a:r>
            <a:r>
              <a:rPr lang="pt-BR" dirty="0" smtClean="0"/>
              <a:t>, primo de Barnabé, a respeito de quem já vos dei instruções: se ele aparecer por aí, recebei-o. </a:t>
            </a:r>
          </a:p>
          <a:p>
            <a:pPr lvl="2"/>
            <a:endParaRPr lang="pt-BR" dirty="0" smtClean="0"/>
          </a:p>
          <a:p>
            <a:pPr lvl="2"/>
            <a:r>
              <a:rPr lang="pt-BR" dirty="0" smtClean="0"/>
              <a:t>1Pd 5,13 A que está em Babilônia, eleita como vós, vos saúda, como também </a:t>
            </a:r>
            <a:r>
              <a:rPr lang="pt-BR" u="sng" dirty="0" smtClean="0">
                <a:solidFill>
                  <a:srgbClr val="00FFFF"/>
                </a:solidFill>
              </a:rPr>
              <a:t>Marcos</a:t>
            </a:r>
            <a:r>
              <a:rPr lang="pt-BR" dirty="0" smtClean="0"/>
              <a:t>, o meu filho.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a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solidFill>
          <a:srgbClr val="FF0000">
            <a:alpha val="50000"/>
          </a:srgbClr>
        </a:solidFill>
        <a:ln w="381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6106</TotalTime>
  <Words>2532</Words>
  <Application>Microsoft Office PowerPoint</Application>
  <PresentationFormat>Apresentação na tela (4:3)</PresentationFormat>
  <Paragraphs>275</Paragraphs>
  <Slides>50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6" baseType="lpstr">
      <vt:lpstr>Arial</vt:lpstr>
      <vt:lpstr>Calibri</vt:lpstr>
      <vt:lpstr>Franklin Gothic Book</vt:lpstr>
      <vt:lpstr>Wingdings</vt:lpstr>
      <vt:lpstr>Wingdings 2</vt:lpstr>
      <vt:lpstr>Técnica</vt:lpstr>
      <vt:lpstr>EVANGELHO  DE MARCOS</vt:lpstr>
      <vt:lpstr>Apresentação do PowerPoint</vt:lpstr>
      <vt:lpstr>Apresentação do PowerPoint</vt:lpstr>
      <vt:lpstr>Apresentação do PowerPoint</vt:lpstr>
      <vt:lpstr>Apresentação do PowerPoint</vt:lpstr>
      <vt:lpstr>1 AMBIENTE DE MARCOS</vt:lpstr>
      <vt:lpstr>1. AMBIENTE DE MARCOS</vt:lpstr>
      <vt:lpstr>1. AMBIENTE DE MARCOS</vt:lpstr>
      <vt:lpstr>1. AMBIENTE DE MARCOS</vt:lpstr>
      <vt:lpstr>1. AMBIENTE DE MARCOS</vt:lpstr>
      <vt:lpstr>1. AMBIENTE DE MARCOS</vt:lpstr>
      <vt:lpstr>1. AMBIENTE DE MARCOS</vt:lpstr>
      <vt:lpstr>1. AMBIENTE DE MARCOS</vt:lpstr>
      <vt:lpstr>1. AMBIENTE DE MARCOS</vt:lpstr>
      <vt:lpstr>1. AMBIENTE DE MARCOS</vt:lpstr>
      <vt:lpstr>1. AMBIENTE DE MARCOS</vt:lpstr>
      <vt:lpstr>1. AMBIENTE DE MARCOS</vt:lpstr>
      <vt:lpstr>1. AMBIENTE DE MARCOS</vt:lpstr>
      <vt:lpstr>1. AMBIENTE DE MARCOS</vt:lpstr>
      <vt:lpstr>1. AMBIENTE DE MARCOS</vt:lpstr>
      <vt:lpstr>1. AMBIENTE DE MARCOS</vt:lpstr>
      <vt:lpstr>1. AMBIENTE DE MARCOS</vt:lpstr>
      <vt:lpstr>1. AMBIENTE DE MARCOS</vt:lpstr>
      <vt:lpstr>Apresentação do PowerPoint</vt:lpstr>
      <vt:lpstr>2 ESTRUTURA DE MARCOS</vt:lpstr>
      <vt:lpstr>2. ESTRUTURA DE MARCOS</vt:lpstr>
      <vt:lpstr>2. ESTRUTURA DE MARCOS</vt:lpstr>
      <vt:lpstr>2. ESTRUTURA DE MARCOS</vt:lpstr>
      <vt:lpstr>2. ESTRUTURA DE MARCOS</vt:lpstr>
      <vt:lpstr>2. ESTRUTURA DE MARCOS</vt:lpstr>
      <vt:lpstr>2. ESTRUTURA DE MARCOS</vt:lpstr>
      <vt:lpstr>2. ESTRUTURA DE MARCOS</vt:lpstr>
      <vt:lpstr>2. ESTRUTURA DE MARCOS</vt:lpstr>
      <vt:lpstr>Apresentação do PowerPoint</vt:lpstr>
      <vt:lpstr>3 TEOLOGIA DE MARCOS</vt:lpstr>
      <vt:lpstr>3. TEOLOGIA DE MARCOS</vt:lpstr>
      <vt:lpstr>3. TEOLOGIA DE MARCOS</vt:lpstr>
      <vt:lpstr>3. TEOLOGIA DE MARCOS</vt:lpstr>
      <vt:lpstr>3. TEOLOGIA DE MARCOS</vt:lpstr>
      <vt:lpstr>3. TEOLOGIA DE MARCOS</vt:lpstr>
      <vt:lpstr>3. TEOLOGIA DE MARCOS</vt:lpstr>
      <vt:lpstr>3. TEOLOGIA DE MARCOS</vt:lpstr>
      <vt:lpstr>3. TEOLOGIA DE MARCOS</vt:lpstr>
      <vt:lpstr>3. TEOLOGIA DE MARCOS</vt:lpstr>
      <vt:lpstr>3. TEOLOGIA DE MARCOS</vt:lpstr>
      <vt:lpstr>Apresentação do PowerPoint</vt:lpstr>
      <vt:lpstr>4 LEITURA DE MARCOS</vt:lpstr>
      <vt:lpstr>4. LEITURA DE MARCOS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Evangelho de Marcos</dc:title>
  <dc:subject>Frei Diones Rafael Paganotto, oad</dc:subject>
  <dc:creator>Frei Diones Rafael Paganotto, oad</dc:creator>
  <cp:keywords>Evangelho de Marcos</cp:keywords>
  <cp:lastModifiedBy>Airton Mainardi</cp:lastModifiedBy>
  <cp:revision>12</cp:revision>
  <dcterms:created xsi:type="dcterms:W3CDTF">2011-09-15T15:50:27Z</dcterms:created>
  <dcterms:modified xsi:type="dcterms:W3CDTF">2016-03-07T21:20:13Z</dcterms:modified>
  <cp:category>Teologia Bíblica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Frei Diones Rafael Paganotto, oad</vt:lpwstr>
  </property>
</Properties>
</file>